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>
        <p:scale>
          <a:sx n="192" d="100"/>
          <a:sy n="192" d="100"/>
        </p:scale>
        <p:origin x="-3240" y="-3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C4921-0591-4664-5681-8663441AC3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5B31FD-4666-B73E-E405-E6156A34EA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98A9E-579B-4284-81B6-F3BB17073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6F9-CB4E-4577-8254-46AEF4207A9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E167F-ECDB-54EE-61CE-E39440EE0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787E6-DAB1-68CF-B209-09551D76F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84C7-F34C-4C05-8B9A-A375CB00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57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8699A-138F-94F4-FF36-1B0F4606F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01E3B5-D900-D224-C340-03F803BAF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1CA16-C922-0EA5-F5F7-5A1E53807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6F9-CB4E-4577-8254-46AEF4207A9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03923-6681-1495-4F9C-8987F788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A1D31-957A-1BE8-D8B1-0F5949D24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84C7-F34C-4C05-8B9A-A375CB00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36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265890-DCBB-59AC-F5FA-E6C0D31E85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0A73A3-3102-67FB-B385-FBAFD7F8ED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03855-8A92-59F8-E6EB-9C0A2A5D6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6F9-CB4E-4577-8254-46AEF4207A9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64266-8D56-351E-27D5-363A97E55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126F7-269B-4D02-129C-A491190B6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84C7-F34C-4C05-8B9A-A375CB00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20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6007E-EF64-7CD5-F04C-640FB5E98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2CD5-73B7-9B0B-245D-A5C37B10E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1D690-3E88-BCDA-B6E1-99D3AAD49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6F9-CB4E-4577-8254-46AEF4207A9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628B1-65F3-20B3-00CA-37CC4B304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2E8AC-A12C-17DB-763F-5219DD801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84C7-F34C-4C05-8B9A-A375CB00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13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29888-41AA-F5F3-F901-50364CAAF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8ABB0-7C90-C7C2-77FD-E98030E1E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FD8EE-239A-C275-3E44-6BABE2752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6F9-CB4E-4577-8254-46AEF4207A9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F8530-033E-D18E-302D-40F5CE5A1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7D4DC-4791-F7DF-A621-9B65D7862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84C7-F34C-4C05-8B9A-A375CB00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4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E378-CEC5-C8CE-1F9E-087E224B2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06858-926A-D6F0-D924-2B10679CEE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E8539E-605D-1690-7128-3E36CBB5E2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E39B02-90D9-14B1-DF08-C74A37C93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6F9-CB4E-4577-8254-46AEF4207A9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8F32F-1DCD-5723-85B6-FFE2DBD56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47335-5423-F1AD-BFF4-FE8F329D3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84C7-F34C-4C05-8B9A-A375CB00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15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7DE9A-5F1C-E264-6802-BCD2B2B7D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7E362-0BB4-DBFF-E450-D085E3C46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4C039-0A29-2492-855A-9AF55F260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B37D1F-2851-2117-4465-0929E43970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9A7BAE-6EBE-19B0-43F1-EC943D66FF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920985-7A84-1636-1B5B-E9BEE2D46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6F9-CB4E-4577-8254-46AEF4207A9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3952DE-C74D-58DC-7941-4AA1DC278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E723A7-23EF-918B-E5AF-2435BA56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84C7-F34C-4C05-8B9A-A375CB00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4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D2A71-2543-DA38-31F0-88C9B2A21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38FD27-764B-F0DC-EB20-FBC9A941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6F9-CB4E-4577-8254-46AEF4207A9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0DC754-3244-9854-9011-D0828E16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D4FE2-B5D8-B30A-4BC9-A8A6A0A26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84C7-F34C-4C05-8B9A-A375CB00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86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847D79-77DE-5212-626E-E48C7438B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6F9-CB4E-4577-8254-46AEF4207A9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E6BE74-E1BD-9D9E-2368-9AE7D856F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D9377-98D3-6BE8-F8DE-8D2E9217C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84C7-F34C-4C05-8B9A-A375CB00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54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16467-95ED-A043-09DF-2DAD33A1F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F3C10-3869-BDB3-58D1-614694AF3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079661-CB79-81FC-F73D-786B16E1F6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0D29AC-28AE-0E67-83E0-21B9B9705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6F9-CB4E-4577-8254-46AEF4207A9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BC6845-89E9-0AD3-9862-4D19F9FA4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E3B4B2-4FF6-AE67-A681-C9E90C582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84C7-F34C-4C05-8B9A-A375CB00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8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F0C5-E8D4-F875-7500-A67FED0EE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CA21E4-CC22-E431-0540-713F476B74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50537F-5A01-35A8-3218-CEBD0948F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B6ADA5-BA70-C117-D100-18DB22509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6F9-CB4E-4577-8254-46AEF4207A9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DE193F-A10B-C52E-DD11-8107E2313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A6F2B-CA37-C3D3-2CAC-7B2196F5D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284C7-F34C-4C05-8B9A-A375CB00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12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8A0AFD-6814-6070-BE9F-8A551AF98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47ACA-2232-EB13-8799-D7D635553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E4D0B-465D-D2F4-66AC-A94BDCFDF6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706F9-CB4E-4577-8254-46AEF4207A9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9C867-29B5-8042-175F-90ABD2883E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4C1DA-40A0-7072-FD71-9A558EA404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284C7-F34C-4C05-8B9A-A375CB00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99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C068257-7195-5F55-D4CC-DE678017F43E}"/>
              </a:ext>
            </a:extLst>
          </p:cNvPr>
          <p:cNvSpPr/>
          <p:nvPr/>
        </p:nvSpPr>
        <p:spPr>
          <a:xfrm>
            <a:off x="6921500" y="785813"/>
            <a:ext cx="700088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36F6E0-97E1-089E-5ED8-E702C5FFE7AC}"/>
              </a:ext>
            </a:extLst>
          </p:cNvPr>
          <p:cNvSpPr txBox="1"/>
          <p:nvPr/>
        </p:nvSpPr>
        <p:spPr>
          <a:xfrm>
            <a:off x="6848474" y="730250"/>
            <a:ext cx="7969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PORTION WITHIN DOTTED LINE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41-295 ONLY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INSERT FOR 41-300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A8C2478-FE6E-EBA7-A817-A08F93C3F484}"/>
              </a:ext>
            </a:extLst>
          </p:cNvPr>
          <p:cNvCxnSpPr>
            <a:cxnSpLocks/>
          </p:cNvCxnSpPr>
          <p:nvPr/>
        </p:nvCxnSpPr>
        <p:spPr>
          <a:xfrm flipH="1">
            <a:off x="3384550" y="928688"/>
            <a:ext cx="5489574" cy="5556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F9D75767-ADCC-70C8-1127-DCD44F2FF95C}"/>
              </a:ext>
            </a:extLst>
          </p:cNvPr>
          <p:cNvSpPr/>
          <p:nvPr/>
        </p:nvSpPr>
        <p:spPr>
          <a:xfrm>
            <a:off x="473134" y="483689"/>
            <a:ext cx="133116" cy="108610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EAB7C7-D11C-937C-4F85-1D4798DFF339}"/>
              </a:ext>
            </a:extLst>
          </p:cNvPr>
          <p:cNvSpPr txBox="1"/>
          <p:nvPr/>
        </p:nvSpPr>
        <p:spPr>
          <a:xfrm>
            <a:off x="438344" y="430272"/>
            <a:ext cx="3358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9C5A185-3C9B-51E4-CDD0-515AE9C5FBD9}"/>
              </a:ext>
            </a:extLst>
          </p:cNvPr>
          <p:cNvSpPr txBox="1"/>
          <p:nvPr/>
        </p:nvSpPr>
        <p:spPr>
          <a:xfrm>
            <a:off x="3227824" y="1209639"/>
            <a:ext cx="203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endParaRPr lang="en-US" sz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endParaRPr lang="en-US" sz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endParaRPr lang="en-US" sz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endParaRPr lang="en-US" sz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2930CE5-E6E0-465E-8E82-BB26A9B5B5D0}"/>
              </a:ext>
            </a:extLst>
          </p:cNvPr>
          <p:cNvSpPr/>
          <p:nvPr/>
        </p:nvSpPr>
        <p:spPr>
          <a:xfrm>
            <a:off x="3952875" y="1118945"/>
            <a:ext cx="85725" cy="85125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04C0177-E777-6F33-49CB-284A1DB96A8D}"/>
              </a:ext>
            </a:extLst>
          </p:cNvPr>
          <p:cNvSpPr txBox="1"/>
          <p:nvPr/>
        </p:nvSpPr>
        <p:spPr>
          <a:xfrm>
            <a:off x="3893786" y="1092257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1AC203-6FC3-0B2D-16B3-8A0F2F669874}"/>
              </a:ext>
            </a:extLst>
          </p:cNvPr>
          <p:cNvSpPr/>
          <p:nvPr/>
        </p:nvSpPr>
        <p:spPr>
          <a:xfrm>
            <a:off x="3906838" y="1330325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3E3464-9F81-27B8-5A58-9BF90E008A0B}"/>
              </a:ext>
            </a:extLst>
          </p:cNvPr>
          <p:cNvSpPr txBox="1"/>
          <p:nvPr/>
        </p:nvSpPr>
        <p:spPr>
          <a:xfrm>
            <a:off x="3834311" y="1261811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612AA2D-21CA-D567-2F91-B85D4B66906F}"/>
              </a:ext>
            </a:extLst>
          </p:cNvPr>
          <p:cNvSpPr/>
          <p:nvPr/>
        </p:nvSpPr>
        <p:spPr>
          <a:xfrm>
            <a:off x="3906838" y="1540101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A7D9B2A-2EFB-C6B3-9EA1-EFF834EBB97F}"/>
              </a:ext>
            </a:extLst>
          </p:cNvPr>
          <p:cNvSpPr txBox="1"/>
          <p:nvPr/>
        </p:nvSpPr>
        <p:spPr>
          <a:xfrm>
            <a:off x="3841848" y="1538195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50985D1-3BB4-5DF0-B821-AE6C906F2559}"/>
              </a:ext>
            </a:extLst>
          </p:cNvPr>
          <p:cNvSpPr txBox="1"/>
          <p:nvPr/>
        </p:nvSpPr>
        <p:spPr>
          <a:xfrm>
            <a:off x="3988255" y="1131231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D5D75D1-CEBB-F0E0-449A-E92268B8D965}"/>
              </a:ext>
            </a:extLst>
          </p:cNvPr>
          <p:cNvSpPr/>
          <p:nvPr/>
        </p:nvSpPr>
        <p:spPr>
          <a:xfrm>
            <a:off x="3870949" y="1791867"/>
            <a:ext cx="137195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58831A9-F18C-32EA-49B0-243CFB182D77}"/>
              </a:ext>
            </a:extLst>
          </p:cNvPr>
          <p:cNvSpPr txBox="1"/>
          <p:nvPr/>
        </p:nvSpPr>
        <p:spPr>
          <a:xfrm>
            <a:off x="3797334" y="1750462"/>
            <a:ext cx="279048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pF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F5CDD01-F7C0-EFEF-AE6D-881CB58BC699}"/>
              </a:ext>
            </a:extLst>
          </p:cNvPr>
          <p:cNvSpPr/>
          <p:nvPr/>
        </p:nvSpPr>
        <p:spPr>
          <a:xfrm>
            <a:off x="4051908" y="1692084"/>
            <a:ext cx="67678" cy="617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55A9A34-A359-8122-4D84-B77012104531}"/>
              </a:ext>
            </a:extLst>
          </p:cNvPr>
          <p:cNvSpPr txBox="1"/>
          <p:nvPr/>
        </p:nvSpPr>
        <p:spPr>
          <a:xfrm>
            <a:off x="3964891" y="1658061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152725EC-1702-5FEF-9BDA-1D11EC5F77C3}"/>
              </a:ext>
            </a:extLst>
          </p:cNvPr>
          <p:cNvCxnSpPr>
            <a:endCxn id="26" idx="3"/>
          </p:cNvCxnSpPr>
          <p:nvPr/>
        </p:nvCxnSpPr>
        <p:spPr>
          <a:xfrm flipV="1">
            <a:off x="3834311" y="1562961"/>
            <a:ext cx="118246" cy="5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B36F7B45-2B55-48B3-D1D4-B0AE04F91566}"/>
              </a:ext>
            </a:extLst>
          </p:cNvPr>
          <p:cNvSpPr/>
          <p:nvPr/>
        </p:nvSpPr>
        <p:spPr>
          <a:xfrm>
            <a:off x="4473576" y="1471382"/>
            <a:ext cx="61594" cy="555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FC09C5B-B96C-109E-61FB-D08EC6F9F557}"/>
              </a:ext>
            </a:extLst>
          </p:cNvPr>
          <p:cNvCxnSpPr/>
          <p:nvPr/>
        </p:nvCxnSpPr>
        <p:spPr>
          <a:xfrm flipH="1">
            <a:off x="4438650" y="1538195"/>
            <a:ext cx="53975" cy="133109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lg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39DECA11-B8BB-FEDC-F34D-DEA7E85D34CE}"/>
              </a:ext>
            </a:extLst>
          </p:cNvPr>
          <p:cNvSpPr txBox="1"/>
          <p:nvPr/>
        </p:nvSpPr>
        <p:spPr>
          <a:xfrm>
            <a:off x="4402422" y="1429913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712101F-822F-CA1E-B5DB-3D2E180FE0A7}"/>
              </a:ext>
            </a:extLst>
          </p:cNvPr>
          <p:cNvSpPr/>
          <p:nvPr/>
        </p:nvSpPr>
        <p:spPr>
          <a:xfrm>
            <a:off x="3800827" y="1733205"/>
            <a:ext cx="75146" cy="7355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78983BD-6982-8C78-0C16-FF7067FC7CBE}"/>
              </a:ext>
            </a:extLst>
          </p:cNvPr>
          <p:cNvSpPr txBox="1"/>
          <p:nvPr/>
        </p:nvSpPr>
        <p:spPr>
          <a:xfrm>
            <a:off x="3739897" y="1700846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2817C0A-A496-4F03-1FC0-D53A0148A44A}"/>
              </a:ext>
            </a:extLst>
          </p:cNvPr>
          <p:cNvSpPr/>
          <p:nvPr/>
        </p:nvSpPr>
        <p:spPr>
          <a:xfrm>
            <a:off x="3891405" y="2017183"/>
            <a:ext cx="76584" cy="75456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20B606-C9E7-75A1-9BD8-2D812136C55D}"/>
              </a:ext>
            </a:extLst>
          </p:cNvPr>
          <p:cNvSpPr txBox="1"/>
          <p:nvPr/>
        </p:nvSpPr>
        <p:spPr>
          <a:xfrm>
            <a:off x="3824540" y="1987737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0C0095-229A-A89F-03C7-D4C26D2A3FBF}"/>
              </a:ext>
            </a:extLst>
          </p:cNvPr>
          <p:cNvSpPr/>
          <p:nvPr/>
        </p:nvSpPr>
        <p:spPr>
          <a:xfrm>
            <a:off x="4289026" y="1376044"/>
            <a:ext cx="54490" cy="696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F1E364-81DB-38CB-B37B-EDB21D23BA7B}"/>
              </a:ext>
            </a:extLst>
          </p:cNvPr>
          <p:cNvSpPr txBox="1"/>
          <p:nvPr/>
        </p:nvSpPr>
        <p:spPr>
          <a:xfrm>
            <a:off x="4228336" y="1330166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05CB95-CA1A-8985-F13F-2B986FA3B14E}"/>
              </a:ext>
            </a:extLst>
          </p:cNvPr>
          <p:cNvSpPr/>
          <p:nvPr/>
        </p:nvSpPr>
        <p:spPr>
          <a:xfrm>
            <a:off x="4374817" y="1611728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48550E-5CC8-8702-6368-3CD3D98E86B2}"/>
              </a:ext>
            </a:extLst>
          </p:cNvPr>
          <p:cNvSpPr txBox="1"/>
          <p:nvPr/>
        </p:nvSpPr>
        <p:spPr>
          <a:xfrm>
            <a:off x="4309229" y="1562960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DBEB1C-CED3-8BBA-82C1-3F78DBADF734}"/>
              </a:ext>
            </a:extLst>
          </p:cNvPr>
          <p:cNvSpPr/>
          <p:nvPr/>
        </p:nvSpPr>
        <p:spPr>
          <a:xfrm>
            <a:off x="4351957" y="1871704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A8800ED-2A9E-FF3F-8C6E-BF905B533448}"/>
              </a:ext>
            </a:extLst>
          </p:cNvPr>
          <p:cNvCxnSpPr/>
          <p:nvPr/>
        </p:nvCxnSpPr>
        <p:spPr>
          <a:xfrm flipH="1">
            <a:off x="4343516" y="1917423"/>
            <a:ext cx="951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409B414-0447-2228-56B0-5D8D7AFD77CF}"/>
              </a:ext>
            </a:extLst>
          </p:cNvPr>
          <p:cNvSpPr txBox="1"/>
          <p:nvPr/>
        </p:nvSpPr>
        <p:spPr>
          <a:xfrm>
            <a:off x="4273674" y="1802454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0CEBE4C-2322-FA7C-95C9-C598802E738C}"/>
              </a:ext>
            </a:extLst>
          </p:cNvPr>
          <p:cNvSpPr/>
          <p:nvPr/>
        </p:nvSpPr>
        <p:spPr>
          <a:xfrm>
            <a:off x="4519543" y="1839345"/>
            <a:ext cx="62302" cy="61422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2D0CEC8-FEE8-2615-80F0-73135EE168B4}"/>
              </a:ext>
            </a:extLst>
          </p:cNvPr>
          <p:cNvSpPr txBox="1"/>
          <p:nvPr/>
        </p:nvSpPr>
        <p:spPr>
          <a:xfrm>
            <a:off x="4449208" y="1795754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E9A4B83-8823-4794-3C7D-5F7D13FFD86E}"/>
              </a:ext>
            </a:extLst>
          </p:cNvPr>
          <p:cNvSpPr/>
          <p:nvPr/>
        </p:nvSpPr>
        <p:spPr>
          <a:xfrm>
            <a:off x="4595130" y="1058125"/>
            <a:ext cx="56914" cy="6900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BE38AB-9804-D12C-D051-F07375BB30E4}"/>
              </a:ext>
            </a:extLst>
          </p:cNvPr>
          <p:cNvSpPr txBox="1"/>
          <p:nvPr/>
        </p:nvSpPr>
        <p:spPr>
          <a:xfrm>
            <a:off x="4519543" y="1015313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DCD3566-8323-77F9-AF1E-91912F6CDDEF}"/>
              </a:ext>
            </a:extLst>
          </p:cNvPr>
          <p:cNvSpPr/>
          <p:nvPr/>
        </p:nvSpPr>
        <p:spPr>
          <a:xfrm>
            <a:off x="4701900" y="1066658"/>
            <a:ext cx="207088" cy="729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1C96E33-92C4-B826-9367-0316B0C2B24A}"/>
              </a:ext>
            </a:extLst>
          </p:cNvPr>
          <p:cNvSpPr txBox="1"/>
          <p:nvPr/>
        </p:nvSpPr>
        <p:spPr>
          <a:xfrm>
            <a:off x="4614012" y="1039304"/>
            <a:ext cx="32893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250 pF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5D72368-B5C7-5039-2F51-727904681937}"/>
              </a:ext>
            </a:extLst>
          </p:cNvPr>
          <p:cNvSpPr/>
          <p:nvPr/>
        </p:nvSpPr>
        <p:spPr>
          <a:xfrm>
            <a:off x="4723699" y="1229860"/>
            <a:ext cx="66055" cy="3487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29F84C5-3DD8-EDC6-56E6-72E17024C508}"/>
              </a:ext>
            </a:extLst>
          </p:cNvPr>
          <p:cNvSpPr txBox="1"/>
          <p:nvPr/>
        </p:nvSpPr>
        <p:spPr>
          <a:xfrm rot="16200000">
            <a:off x="4595405" y="1314835"/>
            <a:ext cx="34657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 MΩ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429C3D9-48A4-F02B-73D2-C7F8189D8E6C}"/>
              </a:ext>
            </a:extLst>
          </p:cNvPr>
          <p:cNvSpPr/>
          <p:nvPr/>
        </p:nvSpPr>
        <p:spPr>
          <a:xfrm>
            <a:off x="4854085" y="1365490"/>
            <a:ext cx="59790" cy="696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D8284B8-993A-8607-3DC0-B177933AB811}"/>
              </a:ext>
            </a:extLst>
          </p:cNvPr>
          <p:cNvSpPr txBox="1"/>
          <p:nvPr/>
        </p:nvSpPr>
        <p:spPr>
          <a:xfrm>
            <a:off x="4778823" y="1326148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F1DA209-B2A0-313D-AEB3-68D36B6EE080}"/>
              </a:ext>
            </a:extLst>
          </p:cNvPr>
          <p:cNvSpPr/>
          <p:nvPr/>
        </p:nvSpPr>
        <p:spPr>
          <a:xfrm>
            <a:off x="4722021" y="1600304"/>
            <a:ext cx="67733" cy="2010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BCA925F-3B3D-68A2-8350-DC9841216845}"/>
              </a:ext>
            </a:extLst>
          </p:cNvPr>
          <p:cNvSpPr txBox="1"/>
          <p:nvPr/>
        </p:nvSpPr>
        <p:spPr>
          <a:xfrm rot="16200000">
            <a:off x="4589219" y="1566727"/>
            <a:ext cx="34496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.05 mfd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955547B8-2FDB-5E2D-B8C2-E1EE771551C1}"/>
              </a:ext>
            </a:extLst>
          </p:cNvPr>
          <p:cNvSpPr/>
          <p:nvPr/>
        </p:nvSpPr>
        <p:spPr>
          <a:xfrm>
            <a:off x="4860633" y="1641805"/>
            <a:ext cx="62499" cy="735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CE1996F-6B1C-AD61-083A-08E65C372563}"/>
              </a:ext>
            </a:extLst>
          </p:cNvPr>
          <p:cNvSpPr txBox="1"/>
          <p:nvPr/>
        </p:nvSpPr>
        <p:spPr>
          <a:xfrm>
            <a:off x="4786725" y="1603657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9B99D4D-3679-4A86-FD54-E90F93595E8F}"/>
              </a:ext>
            </a:extLst>
          </p:cNvPr>
          <p:cNvSpPr/>
          <p:nvPr/>
        </p:nvSpPr>
        <p:spPr>
          <a:xfrm>
            <a:off x="4923132" y="974404"/>
            <a:ext cx="421216" cy="769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0DA2D09-7EBC-5657-E379-A4EC6E807E21}"/>
              </a:ext>
            </a:extLst>
          </p:cNvPr>
          <p:cNvSpPr txBox="1"/>
          <p:nvPr/>
        </p:nvSpPr>
        <p:spPr>
          <a:xfrm>
            <a:off x="4848692" y="942689"/>
            <a:ext cx="41710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XXL</a:t>
            </a:r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200V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8DEA593-85CF-C3A4-52AB-0D1E780F255E}"/>
              </a:ext>
            </a:extLst>
          </p:cNvPr>
          <p:cNvSpPr txBox="1"/>
          <p:nvPr/>
        </p:nvSpPr>
        <p:spPr>
          <a:xfrm>
            <a:off x="5145956" y="938369"/>
            <a:ext cx="27283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36A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6313AE8A-DD84-26E4-13C4-7677A2AFF377}"/>
              </a:ext>
            </a:extLst>
          </p:cNvPr>
          <p:cNvCxnSpPr>
            <a:cxnSpLocks/>
          </p:cNvCxnSpPr>
          <p:nvPr/>
        </p:nvCxnSpPr>
        <p:spPr>
          <a:xfrm>
            <a:off x="5282372" y="1039304"/>
            <a:ext cx="11761" cy="129897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>
            <a:extLst>
              <a:ext uri="{FF2B5EF4-FFF2-40B4-BE49-F238E27FC236}">
                <a16:creationId xmlns:a16="http://schemas.microsoft.com/office/drawing/2014/main" id="{E9AEF7A9-0402-8CEA-FEB9-10D9FAFEC4CF}"/>
              </a:ext>
            </a:extLst>
          </p:cNvPr>
          <p:cNvSpPr/>
          <p:nvPr/>
        </p:nvSpPr>
        <p:spPr>
          <a:xfrm>
            <a:off x="5356171" y="1024583"/>
            <a:ext cx="101009" cy="10254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D1EE9AB-387F-6450-875D-EA245CA571E5}"/>
              </a:ext>
            </a:extLst>
          </p:cNvPr>
          <p:cNvSpPr txBox="1"/>
          <p:nvPr/>
        </p:nvSpPr>
        <p:spPr>
          <a:xfrm>
            <a:off x="5288252" y="1007618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A31EA580-997F-69CE-8D9A-486DDD65914F}"/>
              </a:ext>
            </a:extLst>
          </p:cNvPr>
          <p:cNvSpPr/>
          <p:nvPr/>
        </p:nvSpPr>
        <p:spPr>
          <a:xfrm>
            <a:off x="5084233" y="1365490"/>
            <a:ext cx="98232" cy="8019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0856459-CF94-97B9-DB03-F02C3A739107}"/>
              </a:ext>
            </a:extLst>
          </p:cNvPr>
          <p:cNvSpPr txBox="1"/>
          <p:nvPr/>
        </p:nvSpPr>
        <p:spPr>
          <a:xfrm>
            <a:off x="5015368" y="1330166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0585B67-1BA7-1C64-E68A-FFEAEAB52462}"/>
              </a:ext>
            </a:extLst>
          </p:cNvPr>
          <p:cNvSpPr/>
          <p:nvPr/>
        </p:nvSpPr>
        <p:spPr>
          <a:xfrm>
            <a:off x="5024947" y="1551180"/>
            <a:ext cx="235962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4231D54-B550-0148-C35E-4FA0384937A0}"/>
              </a:ext>
            </a:extLst>
          </p:cNvPr>
          <p:cNvSpPr txBox="1"/>
          <p:nvPr/>
        </p:nvSpPr>
        <p:spPr>
          <a:xfrm>
            <a:off x="4923201" y="1481484"/>
            <a:ext cx="34496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.01 mfd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8E9048B-E5A2-DFDC-826E-96FEB960A2D2}"/>
              </a:ext>
            </a:extLst>
          </p:cNvPr>
          <p:cNvSpPr/>
          <p:nvPr/>
        </p:nvSpPr>
        <p:spPr>
          <a:xfrm>
            <a:off x="5163889" y="1076569"/>
            <a:ext cx="45719" cy="2844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B1B703F-03DB-F322-C499-376E95BD01BC}"/>
              </a:ext>
            </a:extLst>
          </p:cNvPr>
          <p:cNvSpPr txBox="1"/>
          <p:nvPr/>
        </p:nvSpPr>
        <p:spPr>
          <a:xfrm rot="16200000">
            <a:off x="5025957" y="1168430"/>
            <a:ext cx="30328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3k pF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C43CA48E-8040-0562-0EA0-57165C12B569}"/>
              </a:ext>
            </a:extLst>
          </p:cNvPr>
          <p:cNvSpPr/>
          <p:nvPr/>
        </p:nvSpPr>
        <p:spPr>
          <a:xfrm>
            <a:off x="5544973" y="1281658"/>
            <a:ext cx="91709" cy="9701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DD77B9F-DBF0-97FA-B6C0-27E402657204}"/>
              </a:ext>
            </a:extLst>
          </p:cNvPr>
          <p:cNvSpPr txBox="1"/>
          <p:nvPr/>
        </p:nvSpPr>
        <p:spPr>
          <a:xfrm>
            <a:off x="5472271" y="1261810"/>
            <a:ext cx="24878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36B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A820D31-780E-5968-4AF5-A26139E4E839}"/>
              </a:ext>
            </a:extLst>
          </p:cNvPr>
          <p:cNvSpPr/>
          <p:nvPr/>
        </p:nvSpPr>
        <p:spPr>
          <a:xfrm>
            <a:off x="5750983" y="1418518"/>
            <a:ext cx="167217" cy="1084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C10B925-0E10-E9BE-6F3C-AF29A3A2DC9D}"/>
              </a:ext>
            </a:extLst>
          </p:cNvPr>
          <p:cNvSpPr txBox="1"/>
          <p:nvPr/>
        </p:nvSpPr>
        <p:spPr>
          <a:xfrm>
            <a:off x="5698175" y="1411817"/>
            <a:ext cx="27283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95V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EF3D0E9B-F5A7-15D3-10B8-930A493F6EFB}"/>
              </a:ext>
            </a:extLst>
          </p:cNvPr>
          <p:cNvCxnSpPr>
            <a:cxnSpLocks/>
          </p:cNvCxnSpPr>
          <p:nvPr/>
        </p:nvCxnSpPr>
        <p:spPr>
          <a:xfrm flipV="1">
            <a:off x="5849750" y="1337347"/>
            <a:ext cx="82429" cy="103124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EA689586-3075-5A61-8341-B711FCD46298}"/>
              </a:ext>
            </a:extLst>
          </p:cNvPr>
          <p:cNvSpPr/>
          <p:nvPr/>
        </p:nvSpPr>
        <p:spPr>
          <a:xfrm>
            <a:off x="5724382" y="971924"/>
            <a:ext cx="339867" cy="79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53D832C-AD5D-E7A9-38C2-1D505BBAA496}"/>
              </a:ext>
            </a:extLst>
          </p:cNvPr>
          <p:cNvSpPr txBox="1"/>
          <p:nvPr/>
        </p:nvSpPr>
        <p:spPr>
          <a:xfrm>
            <a:off x="5662789" y="942689"/>
            <a:ext cx="43473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7B7</a:t>
            </a:r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245V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D03050EB-0929-66E4-AB37-390D168397DC}"/>
              </a:ext>
            </a:extLst>
          </p:cNvPr>
          <p:cNvSpPr/>
          <p:nvPr/>
        </p:nvSpPr>
        <p:spPr>
          <a:xfrm>
            <a:off x="5918200" y="1084562"/>
            <a:ext cx="82429" cy="846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474B882-A778-4D2D-867C-57F25906EBF8}"/>
              </a:ext>
            </a:extLst>
          </p:cNvPr>
          <p:cNvSpPr txBox="1"/>
          <p:nvPr/>
        </p:nvSpPr>
        <p:spPr>
          <a:xfrm>
            <a:off x="5836781" y="1061981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37A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483C8389-EDB9-5AE6-5B7A-00F06C659B72}"/>
              </a:ext>
            </a:extLst>
          </p:cNvPr>
          <p:cNvSpPr/>
          <p:nvPr/>
        </p:nvSpPr>
        <p:spPr>
          <a:xfrm>
            <a:off x="6193982" y="1044301"/>
            <a:ext cx="82550" cy="7964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598CCBDD-8F25-6663-6FFD-EDFE3F2B33FC}"/>
              </a:ext>
            </a:extLst>
          </p:cNvPr>
          <p:cNvSpPr txBox="1"/>
          <p:nvPr/>
        </p:nvSpPr>
        <p:spPr>
          <a:xfrm>
            <a:off x="6125842" y="1014871"/>
            <a:ext cx="2231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AAD2814D-5A65-AC3D-1A23-74E723E8CFC8}"/>
              </a:ext>
            </a:extLst>
          </p:cNvPr>
          <p:cNvSpPr/>
          <p:nvPr/>
        </p:nvSpPr>
        <p:spPr>
          <a:xfrm>
            <a:off x="6314011" y="1018962"/>
            <a:ext cx="82550" cy="785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9EF4644D-00F6-8824-79EB-C2683DBC37F6}"/>
              </a:ext>
            </a:extLst>
          </p:cNvPr>
          <p:cNvSpPr txBox="1"/>
          <p:nvPr/>
        </p:nvSpPr>
        <p:spPr>
          <a:xfrm>
            <a:off x="6230893" y="988875"/>
            <a:ext cx="24878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37B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B4AA448B-6C15-4703-8EC5-8D75CCF492AD}"/>
              </a:ext>
            </a:extLst>
          </p:cNvPr>
          <p:cNvSpPr/>
          <p:nvPr/>
        </p:nvSpPr>
        <p:spPr>
          <a:xfrm>
            <a:off x="5369913" y="1570024"/>
            <a:ext cx="85354" cy="8340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75A32C4-79E9-DC15-EBB7-3080B4570F43}"/>
              </a:ext>
            </a:extLst>
          </p:cNvPr>
          <p:cNvSpPr txBox="1"/>
          <p:nvPr/>
        </p:nvSpPr>
        <p:spPr>
          <a:xfrm>
            <a:off x="5291810" y="1538195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62211B8D-8E68-1D47-9A08-080A01374B1E}"/>
              </a:ext>
            </a:extLst>
          </p:cNvPr>
          <p:cNvSpPr/>
          <p:nvPr/>
        </p:nvSpPr>
        <p:spPr>
          <a:xfrm>
            <a:off x="5231580" y="1538195"/>
            <a:ext cx="71962" cy="1756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61DFED9-DCC9-18C8-7D42-80FD28C6DA5E}"/>
              </a:ext>
            </a:extLst>
          </p:cNvPr>
          <p:cNvSpPr txBox="1"/>
          <p:nvPr/>
        </p:nvSpPr>
        <p:spPr>
          <a:xfrm rot="16200000">
            <a:off x="5138965" y="1565034"/>
            <a:ext cx="27122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10kΩ</a:t>
            </a: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7E0F2267-7819-2736-1BE3-468410D2E9C2}"/>
              </a:ext>
            </a:extLst>
          </p:cNvPr>
          <p:cNvSpPr/>
          <p:nvPr/>
        </p:nvSpPr>
        <p:spPr>
          <a:xfrm>
            <a:off x="5163889" y="1653432"/>
            <a:ext cx="78404" cy="79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033AEEB-DE33-FB3D-2F8C-BF5CFE34D417}"/>
              </a:ext>
            </a:extLst>
          </p:cNvPr>
          <p:cNvSpPr txBox="1"/>
          <p:nvPr/>
        </p:nvSpPr>
        <p:spPr>
          <a:xfrm>
            <a:off x="5091627" y="1623109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44D1F4AA-60F0-EA89-F156-7EB16AC12D0C}"/>
              </a:ext>
            </a:extLst>
          </p:cNvPr>
          <p:cNvSpPr/>
          <p:nvPr/>
        </p:nvSpPr>
        <p:spPr>
          <a:xfrm>
            <a:off x="5128049" y="1753869"/>
            <a:ext cx="68864" cy="1375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D400AFF2-F7EA-9607-D820-1964AC0563C8}"/>
              </a:ext>
            </a:extLst>
          </p:cNvPr>
          <p:cNvSpPr txBox="1"/>
          <p:nvPr/>
        </p:nvSpPr>
        <p:spPr>
          <a:xfrm rot="16200000">
            <a:off x="5006840" y="1757514"/>
            <a:ext cx="33214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8 mfd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0E8A413-B492-1A0C-82E9-0BEC24B26079}"/>
              </a:ext>
            </a:extLst>
          </p:cNvPr>
          <p:cNvSpPr/>
          <p:nvPr/>
        </p:nvSpPr>
        <p:spPr>
          <a:xfrm>
            <a:off x="5358545" y="1665443"/>
            <a:ext cx="204606" cy="655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B6676EB6-B963-0F84-C69A-5C62B5687038}"/>
              </a:ext>
            </a:extLst>
          </p:cNvPr>
          <p:cNvSpPr txBox="1"/>
          <p:nvPr/>
        </p:nvSpPr>
        <p:spPr>
          <a:xfrm>
            <a:off x="5275347" y="1638499"/>
            <a:ext cx="26962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250V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1C7A50B0-DE1E-FE41-1D28-12DCBCEBEC25}"/>
              </a:ext>
            </a:extLst>
          </p:cNvPr>
          <p:cNvSpPr/>
          <p:nvPr/>
        </p:nvSpPr>
        <p:spPr>
          <a:xfrm>
            <a:off x="5262495" y="1776998"/>
            <a:ext cx="45719" cy="1558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DB125342-FC9F-D758-D9F5-CD39202B748A}"/>
              </a:ext>
            </a:extLst>
          </p:cNvPr>
          <p:cNvSpPr/>
          <p:nvPr/>
        </p:nvSpPr>
        <p:spPr>
          <a:xfrm>
            <a:off x="5219848" y="2018951"/>
            <a:ext cx="71962" cy="7545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680CC8C7-340F-E874-4102-4A5B2B591822}"/>
              </a:ext>
            </a:extLst>
          </p:cNvPr>
          <p:cNvSpPr txBox="1"/>
          <p:nvPr/>
        </p:nvSpPr>
        <p:spPr>
          <a:xfrm>
            <a:off x="5142928" y="1977967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8988EEE-7E8C-ECCE-D5A5-51121BE4DD81}"/>
              </a:ext>
            </a:extLst>
          </p:cNvPr>
          <p:cNvSpPr txBox="1"/>
          <p:nvPr/>
        </p:nvSpPr>
        <p:spPr>
          <a:xfrm rot="16200000">
            <a:off x="5142815" y="1813111"/>
            <a:ext cx="30008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3300 Ω</a:t>
            </a: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29901867-19E3-EF55-87CF-97FC290C3A84}"/>
              </a:ext>
            </a:extLst>
          </p:cNvPr>
          <p:cNvSpPr/>
          <p:nvPr/>
        </p:nvSpPr>
        <p:spPr>
          <a:xfrm>
            <a:off x="5654078" y="1804532"/>
            <a:ext cx="88194" cy="7849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B55ABE84-8858-CE6E-826D-0A359208F391}"/>
              </a:ext>
            </a:extLst>
          </p:cNvPr>
          <p:cNvSpPr txBox="1"/>
          <p:nvPr/>
        </p:nvSpPr>
        <p:spPr>
          <a:xfrm>
            <a:off x="5596664" y="1776998"/>
            <a:ext cx="2231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6E4BE186-A329-9251-A942-0CA17F40C14E}"/>
              </a:ext>
            </a:extLst>
          </p:cNvPr>
          <p:cNvSpPr/>
          <p:nvPr/>
        </p:nvSpPr>
        <p:spPr>
          <a:xfrm>
            <a:off x="5518918" y="1708150"/>
            <a:ext cx="46567" cy="1926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4C3F9B98-5796-0F57-9037-689477A040E6}"/>
              </a:ext>
            </a:extLst>
          </p:cNvPr>
          <p:cNvSpPr txBox="1"/>
          <p:nvPr/>
        </p:nvSpPr>
        <p:spPr>
          <a:xfrm rot="16200000">
            <a:off x="5358624" y="1782975"/>
            <a:ext cx="34496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.05 mfd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8E2ED9ED-07EE-B91D-7AE0-3F272BB62A93}"/>
              </a:ext>
            </a:extLst>
          </p:cNvPr>
          <p:cNvSpPr/>
          <p:nvPr/>
        </p:nvSpPr>
        <p:spPr>
          <a:xfrm>
            <a:off x="4597985" y="2484967"/>
            <a:ext cx="79976" cy="7196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2CE4BA28-9A6C-295E-95B4-E599177AF31D}"/>
              </a:ext>
            </a:extLst>
          </p:cNvPr>
          <p:cNvSpPr txBox="1"/>
          <p:nvPr/>
        </p:nvSpPr>
        <p:spPr>
          <a:xfrm>
            <a:off x="4515366" y="2444006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B2C4C112-FAB1-34D3-D141-CF0BEEB7E86B}"/>
              </a:ext>
            </a:extLst>
          </p:cNvPr>
          <p:cNvCxnSpPr>
            <a:cxnSpLocks/>
          </p:cNvCxnSpPr>
          <p:nvPr/>
        </p:nvCxnSpPr>
        <p:spPr>
          <a:xfrm flipH="1" flipV="1">
            <a:off x="4581845" y="2423935"/>
            <a:ext cx="33656" cy="5478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Oval 127">
            <a:extLst>
              <a:ext uri="{FF2B5EF4-FFF2-40B4-BE49-F238E27FC236}">
                <a16:creationId xmlns:a16="http://schemas.microsoft.com/office/drawing/2014/main" id="{8093A000-26E3-58C1-B7ED-621FBF10207E}"/>
              </a:ext>
            </a:extLst>
          </p:cNvPr>
          <p:cNvSpPr/>
          <p:nvPr/>
        </p:nvSpPr>
        <p:spPr>
          <a:xfrm>
            <a:off x="4785109" y="2054911"/>
            <a:ext cx="97255" cy="9659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707EDD97-FFC7-BD05-B9E1-C7E496A040E4}"/>
              </a:ext>
            </a:extLst>
          </p:cNvPr>
          <p:cNvSpPr txBox="1"/>
          <p:nvPr/>
        </p:nvSpPr>
        <p:spPr>
          <a:xfrm>
            <a:off x="4710948" y="2041852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10A</a:t>
            </a:r>
          </a:p>
        </p:txBody>
      </p: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8572DD9F-4EBF-B912-2373-AFFFA04EBD60}"/>
              </a:ext>
            </a:extLst>
          </p:cNvPr>
          <p:cNvCxnSpPr>
            <a:cxnSpLocks/>
          </p:cNvCxnSpPr>
          <p:nvPr/>
        </p:nvCxnSpPr>
        <p:spPr>
          <a:xfrm flipH="1">
            <a:off x="4652044" y="2141625"/>
            <a:ext cx="153400" cy="230799"/>
          </a:xfrm>
          <a:prstGeom prst="straightConnector1">
            <a:avLst/>
          </a:prstGeom>
          <a:ln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angle 135">
            <a:extLst>
              <a:ext uri="{FF2B5EF4-FFF2-40B4-BE49-F238E27FC236}">
                <a16:creationId xmlns:a16="http://schemas.microsoft.com/office/drawing/2014/main" id="{F1BDE32A-F00D-AD66-897C-E1392EF8C9EA}"/>
              </a:ext>
            </a:extLst>
          </p:cNvPr>
          <p:cNvSpPr/>
          <p:nvPr/>
        </p:nvSpPr>
        <p:spPr>
          <a:xfrm>
            <a:off x="4442777" y="2385911"/>
            <a:ext cx="45719" cy="1856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3E4D2646-85F3-DC5B-88AA-D3C7F98DEA85}"/>
              </a:ext>
            </a:extLst>
          </p:cNvPr>
          <p:cNvSpPr/>
          <p:nvPr/>
        </p:nvSpPr>
        <p:spPr>
          <a:xfrm>
            <a:off x="4287025" y="2501899"/>
            <a:ext cx="86866" cy="7809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07252D29-25D6-8EE3-B109-F11E9BB79701}"/>
              </a:ext>
            </a:extLst>
          </p:cNvPr>
          <p:cNvSpPr txBox="1"/>
          <p:nvPr/>
        </p:nvSpPr>
        <p:spPr>
          <a:xfrm>
            <a:off x="4210683" y="2464004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8FBCBB37-40BA-DDBE-FA15-A4D7795DA97E}"/>
              </a:ext>
            </a:extLst>
          </p:cNvPr>
          <p:cNvSpPr txBox="1"/>
          <p:nvPr/>
        </p:nvSpPr>
        <p:spPr>
          <a:xfrm rot="16200000">
            <a:off x="4293873" y="2416537"/>
            <a:ext cx="32893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155 pF</a:t>
            </a:r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F8B2AF8B-C48B-7866-B404-FDB48F9F439A}"/>
              </a:ext>
            </a:extLst>
          </p:cNvPr>
          <p:cNvSpPr/>
          <p:nvPr/>
        </p:nvSpPr>
        <p:spPr>
          <a:xfrm>
            <a:off x="4287577" y="2744172"/>
            <a:ext cx="111877" cy="9662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8B579F28-1992-B198-33F9-D8AC9D3A8D50}"/>
              </a:ext>
            </a:extLst>
          </p:cNvPr>
          <p:cNvSpPr txBox="1"/>
          <p:nvPr/>
        </p:nvSpPr>
        <p:spPr>
          <a:xfrm>
            <a:off x="4223383" y="2719126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9A</a:t>
            </a:r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F4C746B6-4AC8-7F66-2C1A-1F1CE618E374}"/>
              </a:ext>
            </a:extLst>
          </p:cNvPr>
          <p:cNvSpPr/>
          <p:nvPr/>
        </p:nvSpPr>
        <p:spPr>
          <a:xfrm>
            <a:off x="3727281" y="2364117"/>
            <a:ext cx="88792" cy="8721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6F5ED00B-7754-6F2E-E6AC-64D7C05E30B4}"/>
              </a:ext>
            </a:extLst>
          </p:cNvPr>
          <p:cNvSpPr txBox="1"/>
          <p:nvPr/>
        </p:nvSpPr>
        <p:spPr>
          <a:xfrm>
            <a:off x="3655443" y="2330778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3EBD6C87-9D2A-7F71-9BBB-7ABE52E61C9E}"/>
              </a:ext>
            </a:extLst>
          </p:cNvPr>
          <p:cNvCxnSpPr>
            <a:cxnSpLocks/>
          </p:cNvCxnSpPr>
          <p:nvPr/>
        </p:nvCxnSpPr>
        <p:spPr>
          <a:xfrm flipH="1">
            <a:off x="3727281" y="2451328"/>
            <a:ext cx="34664" cy="12866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Oval 150">
            <a:extLst>
              <a:ext uri="{FF2B5EF4-FFF2-40B4-BE49-F238E27FC236}">
                <a16:creationId xmlns:a16="http://schemas.microsoft.com/office/drawing/2014/main" id="{1C68EDC5-100F-5259-7DFB-46E65610EF68}"/>
              </a:ext>
            </a:extLst>
          </p:cNvPr>
          <p:cNvSpPr/>
          <p:nvPr/>
        </p:nvSpPr>
        <p:spPr>
          <a:xfrm>
            <a:off x="3805417" y="2719126"/>
            <a:ext cx="90578" cy="942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8C8A8B27-A3BF-D17F-5D91-27C6A379308F}"/>
              </a:ext>
            </a:extLst>
          </p:cNvPr>
          <p:cNvSpPr txBox="1"/>
          <p:nvPr/>
        </p:nvSpPr>
        <p:spPr>
          <a:xfrm>
            <a:off x="3728851" y="2686907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5BADCC76-97D8-18C5-001D-A817A741A2AB}"/>
              </a:ext>
            </a:extLst>
          </p:cNvPr>
          <p:cNvSpPr/>
          <p:nvPr/>
        </p:nvSpPr>
        <p:spPr>
          <a:xfrm>
            <a:off x="6491324" y="974404"/>
            <a:ext cx="349250" cy="59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394BA43-0A93-6B3B-718B-D6F31F6332B9}"/>
              </a:ext>
            </a:extLst>
          </p:cNvPr>
          <p:cNvSpPr txBox="1"/>
          <p:nvPr/>
        </p:nvSpPr>
        <p:spPr>
          <a:xfrm>
            <a:off x="6439518" y="930232"/>
            <a:ext cx="40908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7B7</a:t>
            </a:r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245V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F1111A00-76E6-E09B-9199-B57F4E91F7E7}"/>
              </a:ext>
            </a:extLst>
          </p:cNvPr>
          <p:cNvSpPr/>
          <p:nvPr/>
        </p:nvSpPr>
        <p:spPr>
          <a:xfrm>
            <a:off x="6665949" y="1075092"/>
            <a:ext cx="73181" cy="479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1AD7FB8C-BE29-4DA2-FDA0-39BAFCF3A5AF}"/>
              </a:ext>
            </a:extLst>
          </p:cNvPr>
          <p:cNvSpPr txBox="1"/>
          <p:nvPr/>
        </p:nvSpPr>
        <p:spPr>
          <a:xfrm>
            <a:off x="6570217" y="1029811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95V</a:t>
            </a:r>
          </a:p>
        </p:txBody>
      </p: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B53F65DA-24FB-0A6F-27BB-0CC50EE309C1}"/>
              </a:ext>
            </a:extLst>
          </p:cNvPr>
          <p:cNvCxnSpPr>
            <a:cxnSpLocks/>
            <a:endCxn id="160" idx="2"/>
          </p:cNvCxnSpPr>
          <p:nvPr/>
        </p:nvCxnSpPr>
        <p:spPr>
          <a:xfrm flipH="1">
            <a:off x="6695412" y="1108206"/>
            <a:ext cx="31450" cy="60104"/>
          </a:xfrm>
          <a:prstGeom prst="straightConnector1">
            <a:avLst/>
          </a:prstGeom>
          <a:ln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val 166">
            <a:extLst>
              <a:ext uri="{FF2B5EF4-FFF2-40B4-BE49-F238E27FC236}">
                <a16:creationId xmlns:a16="http://schemas.microsoft.com/office/drawing/2014/main" id="{0EC0FBFF-9F09-0507-C25D-004CED8A9C2D}"/>
              </a:ext>
            </a:extLst>
          </p:cNvPr>
          <p:cNvSpPr/>
          <p:nvPr/>
        </p:nvSpPr>
        <p:spPr>
          <a:xfrm>
            <a:off x="6348980" y="1585820"/>
            <a:ext cx="90538" cy="8548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0B44A692-ABB2-655F-7B32-AC6E2013C781}"/>
              </a:ext>
            </a:extLst>
          </p:cNvPr>
          <p:cNvSpPr txBox="1"/>
          <p:nvPr/>
        </p:nvSpPr>
        <p:spPr>
          <a:xfrm>
            <a:off x="6283034" y="1546958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CC09BE81-29E2-62F3-5EF1-75B3DA38E076}"/>
              </a:ext>
            </a:extLst>
          </p:cNvPr>
          <p:cNvSpPr/>
          <p:nvPr/>
        </p:nvSpPr>
        <p:spPr>
          <a:xfrm>
            <a:off x="6570217" y="1585820"/>
            <a:ext cx="76116" cy="7962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94790F5-BCAB-D4D4-7630-775DC097AB69}"/>
              </a:ext>
            </a:extLst>
          </p:cNvPr>
          <p:cNvSpPr txBox="1"/>
          <p:nvPr/>
        </p:nvSpPr>
        <p:spPr>
          <a:xfrm>
            <a:off x="6491324" y="1552070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09DB3E91-3B29-279D-041D-86C31A7F2D68}"/>
              </a:ext>
            </a:extLst>
          </p:cNvPr>
          <p:cNvSpPr/>
          <p:nvPr/>
        </p:nvSpPr>
        <p:spPr>
          <a:xfrm>
            <a:off x="6408362" y="1404543"/>
            <a:ext cx="45719" cy="1336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B1D17480-D2EC-3A69-969C-F2916FE6E76D}"/>
              </a:ext>
            </a:extLst>
          </p:cNvPr>
          <p:cNvSpPr txBox="1"/>
          <p:nvPr/>
        </p:nvSpPr>
        <p:spPr>
          <a:xfrm rot="16200000">
            <a:off x="6280378" y="1396017"/>
            <a:ext cx="30168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330Ω</a:t>
            </a: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F4A0E99A-B18F-D1A5-9977-55156129E31B}"/>
              </a:ext>
            </a:extLst>
          </p:cNvPr>
          <p:cNvSpPr/>
          <p:nvPr/>
        </p:nvSpPr>
        <p:spPr>
          <a:xfrm>
            <a:off x="6602098" y="1418167"/>
            <a:ext cx="45719" cy="1343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3DEA4420-C465-4C15-D29F-031288C3AFFE}"/>
              </a:ext>
            </a:extLst>
          </p:cNvPr>
          <p:cNvSpPr txBox="1"/>
          <p:nvPr/>
        </p:nvSpPr>
        <p:spPr>
          <a:xfrm rot="16200000">
            <a:off x="6444023" y="1418124"/>
            <a:ext cx="34176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 mfd</a:t>
            </a:r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AD82DC1A-D7D5-C0A9-3A29-6110D2A8F5DB}"/>
              </a:ext>
            </a:extLst>
          </p:cNvPr>
          <p:cNvSpPr/>
          <p:nvPr/>
        </p:nvSpPr>
        <p:spPr>
          <a:xfrm>
            <a:off x="6765651" y="1037657"/>
            <a:ext cx="80148" cy="9202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773EABD3-E5E9-E937-AF5A-208F38CBDD18}"/>
              </a:ext>
            </a:extLst>
          </p:cNvPr>
          <p:cNvSpPr txBox="1"/>
          <p:nvPr/>
        </p:nvSpPr>
        <p:spPr>
          <a:xfrm>
            <a:off x="6698725" y="1018962"/>
            <a:ext cx="2231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41517162-DD30-8DFA-C439-6142013A1D04}"/>
              </a:ext>
            </a:extLst>
          </p:cNvPr>
          <p:cNvSpPr/>
          <p:nvPr/>
        </p:nvSpPr>
        <p:spPr>
          <a:xfrm>
            <a:off x="6855003" y="1039814"/>
            <a:ext cx="84140" cy="7643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AC85C250-14B1-B1C9-40BD-2F309824D96D}"/>
              </a:ext>
            </a:extLst>
          </p:cNvPr>
          <p:cNvSpPr txBox="1"/>
          <p:nvPr/>
        </p:nvSpPr>
        <p:spPr>
          <a:xfrm>
            <a:off x="6774305" y="1011808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42A</a:t>
            </a: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2030F465-B8EF-AEB3-4D9D-37B83B32232F}"/>
              </a:ext>
            </a:extLst>
          </p:cNvPr>
          <p:cNvSpPr/>
          <p:nvPr/>
        </p:nvSpPr>
        <p:spPr>
          <a:xfrm>
            <a:off x="6770451" y="1397960"/>
            <a:ext cx="50156" cy="1133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139B4DB9-D88B-CBFE-F36E-7EB862CD83B7}"/>
              </a:ext>
            </a:extLst>
          </p:cNvPr>
          <p:cNvSpPr/>
          <p:nvPr/>
        </p:nvSpPr>
        <p:spPr>
          <a:xfrm>
            <a:off x="6768844" y="1526073"/>
            <a:ext cx="67027" cy="7423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171076-90C2-61D7-B0DA-BA7875A1B96F}"/>
              </a:ext>
            </a:extLst>
          </p:cNvPr>
          <p:cNvSpPr txBox="1"/>
          <p:nvPr/>
        </p:nvSpPr>
        <p:spPr>
          <a:xfrm>
            <a:off x="6686296" y="1505699"/>
            <a:ext cx="229550" cy="12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42A</a:t>
            </a:r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2B12852B-7E35-853D-31FE-D5BF811F5DB1}"/>
              </a:ext>
            </a:extLst>
          </p:cNvPr>
          <p:cNvSpPr/>
          <p:nvPr/>
        </p:nvSpPr>
        <p:spPr>
          <a:xfrm>
            <a:off x="6767925" y="1669209"/>
            <a:ext cx="68864" cy="5960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A71FE3B6-7E6A-1C23-247F-0A9BDDB50D82}"/>
              </a:ext>
            </a:extLst>
          </p:cNvPr>
          <p:cNvSpPr txBox="1"/>
          <p:nvPr/>
        </p:nvSpPr>
        <p:spPr>
          <a:xfrm>
            <a:off x="6689062" y="1642133"/>
            <a:ext cx="227948" cy="12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42B</a:t>
            </a: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DDF32883-B100-F59F-1DAD-634B130B989A}"/>
              </a:ext>
            </a:extLst>
          </p:cNvPr>
          <p:cNvSpPr/>
          <p:nvPr/>
        </p:nvSpPr>
        <p:spPr>
          <a:xfrm flipH="1">
            <a:off x="6869555" y="1649083"/>
            <a:ext cx="46097" cy="85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B012AE0A-EA88-8616-0124-509063173777}"/>
              </a:ext>
            </a:extLst>
          </p:cNvPr>
          <p:cNvCxnSpPr/>
          <p:nvPr/>
        </p:nvCxnSpPr>
        <p:spPr>
          <a:xfrm>
            <a:off x="6921500" y="1626036"/>
            <a:ext cx="0" cy="1278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Box 187">
            <a:extLst>
              <a:ext uri="{FF2B5EF4-FFF2-40B4-BE49-F238E27FC236}">
                <a16:creationId xmlns:a16="http://schemas.microsoft.com/office/drawing/2014/main" id="{B0601803-28A4-564C-A1F6-0D62EDD99150}"/>
              </a:ext>
            </a:extLst>
          </p:cNvPr>
          <p:cNvSpPr txBox="1"/>
          <p:nvPr/>
        </p:nvSpPr>
        <p:spPr>
          <a:xfrm>
            <a:off x="6771571" y="1623155"/>
            <a:ext cx="22313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</a:p>
          <a:p>
            <a:r>
              <a:rPr lang="en-US" sz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pF</a:t>
            </a:r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D7233D9C-229E-2076-8DE7-F98E4AC5D552}"/>
              </a:ext>
            </a:extLst>
          </p:cNvPr>
          <p:cNvSpPr/>
          <p:nvPr/>
        </p:nvSpPr>
        <p:spPr>
          <a:xfrm>
            <a:off x="6972243" y="1403091"/>
            <a:ext cx="76200" cy="9138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17F0E45D-D421-E495-F6C6-B87736A190F8}"/>
              </a:ext>
            </a:extLst>
          </p:cNvPr>
          <p:cNvSpPr txBox="1"/>
          <p:nvPr/>
        </p:nvSpPr>
        <p:spPr>
          <a:xfrm>
            <a:off x="6888607" y="1381384"/>
            <a:ext cx="24878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42C</a:t>
            </a:r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C74BDB74-07A9-8C4C-6013-39AFF3BBFFA1}"/>
              </a:ext>
            </a:extLst>
          </p:cNvPr>
          <p:cNvSpPr/>
          <p:nvPr/>
        </p:nvSpPr>
        <p:spPr>
          <a:xfrm>
            <a:off x="6995205" y="1049089"/>
            <a:ext cx="74636" cy="7643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9472950E-9EB3-49D1-2E57-A03F28E441C4}"/>
              </a:ext>
            </a:extLst>
          </p:cNvPr>
          <p:cNvSpPr txBox="1"/>
          <p:nvPr/>
        </p:nvSpPr>
        <p:spPr>
          <a:xfrm>
            <a:off x="6919589" y="1023690"/>
            <a:ext cx="272832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70D2A659-2AD7-EF84-CF4B-1EFDC08911BD}"/>
              </a:ext>
            </a:extLst>
          </p:cNvPr>
          <p:cNvSpPr/>
          <p:nvPr/>
        </p:nvSpPr>
        <p:spPr>
          <a:xfrm>
            <a:off x="7128302" y="978842"/>
            <a:ext cx="118634" cy="56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47DD832A-76BE-7352-EF6E-3D71E2FEC678}"/>
              </a:ext>
            </a:extLst>
          </p:cNvPr>
          <p:cNvSpPr txBox="1"/>
          <p:nvPr/>
        </p:nvSpPr>
        <p:spPr>
          <a:xfrm>
            <a:off x="7050497" y="930859"/>
            <a:ext cx="27283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7C6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5F790A0-6001-CB70-D451-8269BF9979B0}"/>
              </a:ext>
            </a:extLst>
          </p:cNvPr>
          <p:cNvSpPr txBox="1"/>
          <p:nvPr/>
        </p:nvSpPr>
        <p:spPr>
          <a:xfrm rot="16200000">
            <a:off x="6647414" y="1389316"/>
            <a:ext cx="29206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pF</a:t>
            </a: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F4DAD789-0A0A-EE73-E972-6D2DD849F222}"/>
              </a:ext>
            </a:extLst>
          </p:cNvPr>
          <p:cNvSpPr/>
          <p:nvPr/>
        </p:nvSpPr>
        <p:spPr>
          <a:xfrm>
            <a:off x="6949383" y="1157461"/>
            <a:ext cx="45719" cy="168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4C400E4C-5AF9-3AFA-B035-518C781BC8E1}"/>
              </a:ext>
            </a:extLst>
          </p:cNvPr>
          <p:cNvSpPr txBox="1"/>
          <p:nvPr/>
        </p:nvSpPr>
        <p:spPr>
          <a:xfrm rot="16200000">
            <a:off x="6819513" y="1152916"/>
            <a:ext cx="31611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100pF</a:t>
            </a:r>
          </a:p>
        </p:txBody>
      </p:sp>
      <p:sp>
        <p:nvSpPr>
          <p:cNvPr id="203" name="Oval 202">
            <a:extLst>
              <a:ext uri="{FF2B5EF4-FFF2-40B4-BE49-F238E27FC236}">
                <a16:creationId xmlns:a16="http://schemas.microsoft.com/office/drawing/2014/main" id="{EBBF8478-A1D4-8DAA-FB0C-72ED6EC82233}"/>
              </a:ext>
            </a:extLst>
          </p:cNvPr>
          <p:cNvSpPr/>
          <p:nvPr/>
        </p:nvSpPr>
        <p:spPr>
          <a:xfrm>
            <a:off x="6971381" y="1534848"/>
            <a:ext cx="84427" cy="7688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4AAEBD74-B212-EF8A-FBE0-301F3D7562FB}"/>
              </a:ext>
            </a:extLst>
          </p:cNvPr>
          <p:cNvSpPr txBox="1"/>
          <p:nvPr/>
        </p:nvSpPr>
        <p:spPr>
          <a:xfrm>
            <a:off x="6905164" y="1502535"/>
            <a:ext cx="2231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13C18DA0-D1B1-C3D3-2619-A951894E7110}"/>
              </a:ext>
            </a:extLst>
          </p:cNvPr>
          <p:cNvSpPr/>
          <p:nvPr/>
        </p:nvSpPr>
        <p:spPr>
          <a:xfrm>
            <a:off x="7092762" y="1457088"/>
            <a:ext cx="45719" cy="2083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2DBE5A01-B019-BBD7-9B6D-F92AF9EA86BF}"/>
              </a:ext>
            </a:extLst>
          </p:cNvPr>
          <p:cNvSpPr txBox="1"/>
          <p:nvPr/>
        </p:nvSpPr>
        <p:spPr>
          <a:xfrm rot="16200000">
            <a:off x="6967301" y="1492182"/>
            <a:ext cx="30489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 MΩ</a:t>
            </a: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FE3AD751-C1F9-F8B5-1718-524BBB590FC7}"/>
              </a:ext>
            </a:extLst>
          </p:cNvPr>
          <p:cNvSpPr/>
          <p:nvPr/>
        </p:nvSpPr>
        <p:spPr>
          <a:xfrm>
            <a:off x="7200381" y="1531017"/>
            <a:ext cx="45719" cy="1096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2132A038-83FE-922A-2417-6C6653CCC054}"/>
              </a:ext>
            </a:extLst>
          </p:cNvPr>
          <p:cNvSpPr txBox="1"/>
          <p:nvPr/>
        </p:nvSpPr>
        <p:spPr>
          <a:xfrm rot="16200000">
            <a:off x="7092481" y="1501227"/>
            <a:ext cx="26642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1MΩ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C13337ED-CB7A-B521-B58F-9FC5D83A6ED1}"/>
              </a:ext>
            </a:extLst>
          </p:cNvPr>
          <p:cNvSpPr/>
          <p:nvPr/>
        </p:nvSpPr>
        <p:spPr>
          <a:xfrm>
            <a:off x="7181817" y="1364071"/>
            <a:ext cx="78423" cy="8759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A2D3FE0D-BC7D-CF01-65F3-58A2CF4E6B79}"/>
              </a:ext>
            </a:extLst>
          </p:cNvPr>
          <p:cNvSpPr txBox="1"/>
          <p:nvPr/>
        </p:nvSpPr>
        <p:spPr>
          <a:xfrm>
            <a:off x="7109459" y="1339772"/>
            <a:ext cx="2231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6C0F0077-EA7D-961A-DB4C-AC6F2102EA95}"/>
              </a:ext>
            </a:extLst>
          </p:cNvPr>
          <p:cNvSpPr/>
          <p:nvPr/>
        </p:nvSpPr>
        <p:spPr>
          <a:xfrm>
            <a:off x="7367302" y="1269730"/>
            <a:ext cx="49864" cy="6016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55653F4F-5C26-F8E3-B5FD-81BFF49BC061}"/>
              </a:ext>
            </a:extLst>
          </p:cNvPr>
          <p:cNvSpPr txBox="1"/>
          <p:nvPr/>
        </p:nvSpPr>
        <p:spPr>
          <a:xfrm>
            <a:off x="7283277" y="1229859"/>
            <a:ext cx="2231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</a:t>
            </a:r>
          </a:p>
        </p:txBody>
      </p:sp>
      <p:sp>
        <p:nvSpPr>
          <p:cNvPr id="214" name="Oval 213">
            <a:extLst>
              <a:ext uri="{FF2B5EF4-FFF2-40B4-BE49-F238E27FC236}">
                <a16:creationId xmlns:a16="http://schemas.microsoft.com/office/drawing/2014/main" id="{9D686589-9723-AA04-008B-33772DE9D3C6}"/>
              </a:ext>
            </a:extLst>
          </p:cNvPr>
          <p:cNvSpPr/>
          <p:nvPr/>
        </p:nvSpPr>
        <p:spPr>
          <a:xfrm>
            <a:off x="7380785" y="1562848"/>
            <a:ext cx="72761" cy="6556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8D380E34-0A4B-F7C6-0868-80A62CDD19AF}"/>
              </a:ext>
            </a:extLst>
          </p:cNvPr>
          <p:cNvSpPr txBox="1"/>
          <p:nvPr/>
        </p:nvSpPr>
        <p:spPr>
          <a:xfrm>
            <a:off x="7306329" y="1528016"/>
            <a:ext cx="2231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767129-E624-A8C4-4782-F9F05A263FDE}"/>
              </a:ext>
            </a:extLst>
          </p:cNvPr>
          <p:cNvSpPr/>
          <p:nvPr/>
        </p:nvSpPr>
        <p:spPr>
          <a:xfrm>
            <a:off x="6576961" y="1756538"/>
            <a:ext cx="95732" cy="2214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F34EA8C-CA7F-B370-3511-EFD56F4863F3}"/>
              </a:ext>
            </a:extLst>
          </p:cNvPr>
          <p:cNvCxnSpPr/>
          <p:nvPr/>
        </p:nvCxnSpPr>
        <p:spPr>
          <a:xfrm flipH="1">
            <a:off x="6431221" y="1977967"/>
            <a:ext cx="34308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31B3722D-0162-B39C-586D-0FC355836C0B}"/>
              </a:ext>
            </a:extLst>
          </p:cNvPr>
          <p:cNvSpPr/>
          <p:nvPr/>
        </p:nvSpPr>
        <p:spPr>
          <a:xfrm>
            <a:off x="6468464" y="1775339"/>
            <a:ext cx="45719" cy="1149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BE188733-88E4-D8ED-3538-1288980511E5}"/>
              </a:ext>
            </a:extLst>
          </p:cNvPr>
          <p:cNvSpPr/>
          <p:nvPr/>
        </p:nvSpPr>
        <p:spPr>
          <a:xfrm>
            <a:off x="6322644" y="1877105"/>
            <a:ext cx="82154" cy="8721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3A46E25-0503-4B26-5628-F00DB9B00E1B}"/>
              </a:ext>
            </a:extLst>
          </p:cNvPr>
          <p:cNvSpPr txBox="1"/>
          <p:nvPr/>
        </p:nvSpPr>
        <p:spPr>
          <a:xfrm>
            <a:off x="6247260" y="1845600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383C28A3-CD82-17EF-9A63-4971AF8E2AAE}"/>
              </a:ext>
            </a:extLst>
          </p:cNvPr>
          <p:cNvCxnSpPr>
            <a:cxnSpLocks/>
            <a:endCxn id="52" idx="3"/>
          </p:cNvCxnSpPr>
          <p:nvPr/>
        </p:nvCxnSpPr>
        <p:spPr>
          <a:xfrm flipV="1">
            <a:off x="6401015" y="1832836"/>
            <a:ext cx="113168" cy="7404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27769171-630D-17AB-0A80-2418835B986C}"/>
              </a:ext>
            </a:extLst>
          </p:cNvPr>
          <p:cNvSpPr txBox="1"/>
          <p:nvPr/>
        </p:nvSpPr>
        <p:spPr>
          <a:xfrm>
            <a:off x="6273891" y="1724278"/>
            <a:ext cx="31931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.1 mfd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A71FEDE-44B2-C690-FA91-84C7357A40DD}"/>
              </a:ext>
            </a:extLst>
          </p:cNvPr>
          <p:cNvSpPr txBox="1"/>
          <p:nvPr/>
        </p:nvSpPr>
        <p:spPr>
          <a:xfrm rot="16200000">
            <a:off x="6496321" y="1786244"/>
            <a:ext cx="31451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47k Ω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8144FC9A-550B-A5A2-624B-31E225A4EDEA}"/>
              </a:ext>
            </a:extLst>
          </p:cNvPr>
          <p:cNvSpPr/>
          <p:nvPr/>
        </p:nvSpPr>
        <p:spPr>
          <a:xfrm>
            <a:off x="6371908" y="2060946"/>
            <a:ext cx="93105" cy="9059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49CD6A53-B284-9534-68F8-86C8C7862374}"/>
              </a:ext>
            </a:extLst>
          </p:cNvPr>
          <p:cNvCxnSpPr>
            <a:cxnSpLocks/>
          </p:cNvCxnSpPr>
          <p:nvPr/>
        </p:nvCxnSpPr>
        <p:spPr>
          <a:xfrm flipV="1">
            <a:off x="6468464" y="1935403"/>
            <a:ext cx="217832" cy="15723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3BD89E75-33BF-0BEA-AE12-9EB3A276C725}"/>
              </a:ext>
            </a:extLst>
          </p:cNvPr>
          <p:cNvSpPr txBox="1"/>
          <p:nvPr/>
        </p:nvSpPr>
        <p:spPr>
          <a:xfrm>
            <a:off x="6306054" y="2028009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DCDAA8A-7A85-8FDD-7590-52670848DD21}"/>
              </a:ext>
            </a:extLst>
          </p:cNvPr>
          <p:cNvSpPr/>
          <p:nvPr/>
        </p:nvSpPr>
        <p:spPr>
          <a:xfrm flipH="1">
            <a:off x="7290144" y="1277297"/>
            <a:ext cx="45719" cy="1844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30D1CC9-8F67-25BA-F9A4-253C4477F141}"/>
              </a:ext>
            </a:extLst>
          </p:cNvPr>
          <p:cNvSpPr txBox="1"/>
          <p:nvPr/>
        </p:nvSpPr>
        <p:spPr>
          <a:xfrm rot="16200000">
            <a:off x="7150905" y="1293294"/>
            <a:ext cx="32412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.006 mfd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5F4422C-5E74-8A2F-5AED-906F306BEDDF}"/>
              </a:ext>
            </a:extLst>
          </p:cNvPr>
          <p:cNvSpPr/>
          <p:nvPr/>
        </p:nvSpPr>
        <p:spPr>
          <a:xfrm>
            <a:off x="6845799" y="1869859"/>
            <a:ext cx="45719" cy="3268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EC3B45C-81CF-841E-F4CD-FB8D0E335C91}"/>
              </a:ext>
            </a:extLst>
          </p:cNvPr>
          <p:cNvSpPr txBox="1"/>
          <p:nvPr/>
        </p:nvSpPr>
        <p:spPr>
          <a:xfrm rot="16200000">
            <a:off x="6679725" y="1931456"/>
            <a:ext cx="39145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330,000Ω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04A0A32C-3A85-48CA-4D7D-463A7CD5F8CE}"/>
              </a:ext>
            </a:extLst>
          </p:cNvPr>
          <p:cNvSpPr/>
          <p:nvPr/>
        </p:nvSpPr>
        <p:spPr>
          <a:xfrm>
            <a:off x="6971014" y="1922544"/>
            <a:ext cx="49370" cy="2289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2FC6A902-F364-1A89-0028-A85933E16F24}"/>
              </a:ext>
            </a:extLst>
          </p:cNvPr>
          <p:cNvSpPr txBox="1"/>
          <p:nvPr/>
        </p:nvSpPr>
        <p:spPr>
          <a:xfrm rot="16200000">
            <a:off x="6815463" y="1984002"/>
            <a:ext cx="36580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68,000Ω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2839BC11-381A-E542-154C-A1E3BA7F2C75}"/>
              </a:ext>
            </a:extLst>
          </p:cNvPr>
          <p:cNvSpPr/>
          <p:nvPr/>
        </p:nvSpPr>
        <p:spPr>
          <a:xfrm flipV="1">
            <a:off x="6929185" y="1812673"/>
            <a:ext cx="151205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364DE288-544E-BACA-9449-F190C1A8C872}"/>
              </a:ext>
            </a:extLst>
          </p:cNvPr>
          <p:cNvCxnSpPr>
            <a:cxnSpLocks/>
          </p:cNvCxnSpPr>
          <p:nvPr/>
        </p:nvCxnSpPr>
        <p:spPr>
          <a:xfrm>
            <a:off x="6911025" y="1819500"/>
            <a:ext cx="18173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6A49214D-03B3-0197-0066-1511094B3040}"/>
              </a:ext>
            </a:extLst>
          </p:cNvPr>
          <p:cNvSpPr txBox="1"/>
          <p:nvPr/>
        </p:nvSpPr>
        <p:spPr>
          <a:xfrm>
            <a:off x="6857897" y="1776650"/>
            <a:ext cx="30489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.01 mfd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BA97F281-E235-6F61-EF4A-2318EFC69518}"/>
              </a:ext>
            </a:extLst>
          </p:cNvPr>
          <p:cNvSpPr/>
          <p:nvPr/>
        </p:nvSpPr>
        <p:spPr>
          <a:xfrm>
            <a:off x="7081035" y="1721007"/>
            <a:ext cx="70246" cy="8144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D29602B7-E530-3B37-81F6-350AF18C7D8A}"/>
              </a:ext>
            </a:extLst>
          </p:cNvPr>
          <p:cNvSpPr txBox="1"/>
          <p:nvPr/>
        </p:nvSpPr>
        <p:spPr>
          <a:xfrm>
            <a:off x="7000363" y="1682240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50C79693-9964-5B44-893A-C3A6533D3404}"/>
              </a:ext>
            </a:extLst>
          </p:cNvPr>
          <p:cNvSpPr/>
          <p:nvPr/>
        </p:nvSpPr>
        <p:spPr>
          <a:xfrm>
            <a:off x="7191914" y="1783091"/>
            <a:ext cx="86719" cy="1176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2FE9C51F-E51F-3CD4-F638-A2BD9E2157B8}"/>
              </a:ext>
            </a:extLst>
          </p:cNvPr>
          <p:cNvSpPr/>
          <p:nvPr/>
        </p:nvSpPr>
        <p:spPr>
          <a:xfrm>
            <a:off x="7193860" y="1714294"/>
            <a:ext cx="82154" cy="9662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0B094191-9B30-1CB5-2D31-BD34DFB72974}"/>
              </a:ext>
            </a:extLst>
          </p:cNvPr>
          <p:cNvSpPr txBox="1"/>
          <p:nvPr/>
        </p:nvSpPr>
        <p:spPr>
          <a:xfrm>
            <a:off x="7123983" y="1690074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EB2BE004-0BBC-B3CA-E895-F97F1CAEE258}"/>
              </a:ext>
            </a:extLst>
          </p:cNvPr>
          <p:cNvSpPr/>
          <p:nvPr/>
        </p:nvSpPr>
        <p:spPr>
          <a:xfrm>
            <a:off x="7167135" y="1963197"/>
            <a:ext cx="105732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1B7BCFD1-9B80-9AB9-3361-C13482D36206}"/>
              </a:ext>
            </a:extLst>
          </p:cNvPr>
          <p:cNvSpPr/>
          <p:nvPr/>
        </p:nvSpPr>
        <p:spPr>
          <a:xfrm>
            <a:off x="7061742" y="1959680"/>
            <a:ext cx="67238" cy="2444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DC9B84D6-91FB-46ED-C39A-BBF5AD6FA513}"/>
              </a:ext>
            </a:extLst>
          </p:cNvPr>
          <p:cNvSpPr/>
          <p:nvPr/>
        </p:nvSpPr>
        <p:spPr>
          <a:xfrm>
            <a:off x="7043711" y="2251529"/>
            <a:ext cx="204432" cy="1724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D51B0BB7-F592-D5EB-9439-CA3B3495ED10}"/>
              </a:ext>
            </a:extLst>
          </p:cNvPr>
          <p:cNvCxnSpPr>
            <a:cxnSpLocks/>
          </p:cNvCxnSpPr>
          <p:nvPr/>
        </p:nvCxnSpPr>
        <p:spPr>
          <a:xfrm flipH="1" flipV="1">
            <a:off x="7060729" y="2131281"/>
            <a:ext cx="39322" cy="20645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>
            <a:extLst>
              <a:ext uri="{FF2B5EF4-FFF2-40B4-BE49-F238E27FC236}">
                <a16:creationId xmlns:a16="http://schemas.microsoft.com/office/drawing/2014/main" id="{5D6C7466-8582-CA58-A4C4-28E44714C513}"/>
              </a:ext>
            </a:extLst>
          </p:cNvPr>
          <p:cNvCxnSpPr>
            <a:cxnSpLocks/>
          </p:cNvCxnSpPr>
          <p:nvPr/>
        </p:nvCxnSpPr>
        <p:spPr>
          <a:xfrm flipH="1" flipV="1">
            <a:off x="7158032" y="2049593"/>
            <a:ext cx="75622" cy="354543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>
            <a:extLst>
              <a:ext uri="{FF2B5EF4-FFF2-40B4-BE49-F238E27FC236}">
                <a16:creationId xmlns:a16="http://schemas.microsoft.com/office/drawing/2014/main" id="{0EB9AA9D-DEEC-6B01-E0A3-AC487197569D}"/>
              </a:ext>
            </a:extLst>
          </p:cNvPr>
          <p:cNvCxnSpPr>
            <a:cxnSpLocks/>
          </p:cNvCxnSpPr>
          <p:nvPr/>
        </p:nvCxnSpPr>
        <p:spPr>
          <a:xfrm flipH="1" flipV="1">
            <a:off x="7308582" y="2086641"/>
            <a:ext cx="41244" cy="231046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091D5EEC-5AAE-D9EB-340B-BD75CD079569}"/>
              </a:ext>
            </a:extLst>
          </p:cNvPr>
          <p:cNvCxnSpPr>
            <a:cxnSpLocks/>
            <a:stCxn id="153" idx="2"/>
          </p:cNvCxnSpPr>
          <p:nvPr/>
        </p:nvCxnSpPr>
        <p:spPr>
          <a:xfrm flipV="1">
            <a:off x="7145927" y="2235682"/>
            <a:ext cx="2983" cy="188253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Oval 216">
            <a:extLst>
              <a:ext uri="{FF2B5EF4-FFF2-40B4-BE49-F238E27FC236}">
                <a16:creationId xmlns:a16="http://schemas.microsoft.com/office/drawing/2014/main" id="{1CFF28A2-BBF1-DB7B-F4B1-321F14E5D893}"/>
              </a:ext>
            </a:extLst>
          </p:cNvPr>
          <p:cNvSpPr/>
          <p:nvPr/>
        </p:nvSpPr>
        <p:spPr>
          <a:xfrm>
            <a:off x="7032567" y="2317687"/>
            <a:ext cx="74547" cy="97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9A1DA9AA-62D1-2613-96C1-F7A3EC1A2814}"/>
              </a:ext>
            </a:extLst>
          </p:cNvPr>
          <p:cNvSpPr txBox="1"/>
          <p:nvPr/>
        </p:nvSpPr>
        <p:spPr>
          <a:xfrm>
            <a:off x="6949383" y="2295480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BB2FB656-1D24-AD8F-B5B1-E4F6C736E676}"/>
              </a:ext>
            </a:extLst>
          </p:cNvPr>
          <p:cNvSpPr/>
          <p:nvPr/>
        </p:nvSpPr>
        <p:spPr>
          <a:xfrm flipH="1">
            <a:off x="7075310" y="2418647"/>
            <a:ext cx="98398" cy="864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6191A659-2762-8C1B-0DBC-7BAA4F9214C7}"/>
              </a:ext>
            </a:extLst>
          </p:cNvPr>
          <p:cNvSpPr txBox="1"/>
          <p:nvPr/>
        </p:nvSpPr>
        <p:spPr>
          <a:xfrm>
            <a:off x="7006528" y="2387060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765718CB-3764-34A9-C7F1-0124AF6A1C50}"/>
              </a:ext>
            </a:extLst>
          </p:cNvPr>
          <p:cNvSpPr/>
          <p:nvPr/>
        </p:nvSpPr>
        <p:spPr>
          <a:xfrm>
            <a:off x="7187314" y="2400685"/>
            <a:ext cx="77530" cy="8599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55732B58-5D5F-EB4A-48B4-BD403467AB08}"/>
              </a:ext>
            </a:extLst>
          </p:cNvPr>
          <p:cNvSpPr txBox="1"/>
          <p:nvPr/>
        </p:nvSpPr>
        <p:spPr>
          <a:xfrm>
            <a:off x="7108211" y="2365715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20D7A9DB-C3B7-7D33-B3D7-50D3292D9994}"/>
              </a:ext>
            </a:extLst>
          </p:cNvPr>
          <p:cNvSpPr/>
          <p:nvPr/>
        </p:nvSpPr>
        <p:spPr>
          <a:xfrm>
            <a:off x="7306927" y="2318945"/>
            <a:ext cx="85798" cy="10695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F5077CE4-A56C-651F-5BA1-C66DEE3BF913}"/>
              </a:ext>
            </a:extLst>
          </p:cNvPr>
          <p:cNvSpPr txBox="1"/>
          <p:nvPr/>
        </p:nvSpPr>
        <p:spPr>
          <a:xfrm>
            <a:off x="7230610" y="2296306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</a:t>
            </a: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37285D60-5AFC-74E3-A6F7-3D96015F7960}"/>
              </a:ext>
            </a:extLst>
          </p:cNvPr>
          <p:cNvSpPr/>
          <p:nvPr/>
        </p:nvSpPr>
        <p:spPr>
          <a:xfrm>
            <a:off x="7314226" y="1935586"/>
            <a:ext cx="45719" cy="1463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0D2A90AF-6610-E067-CD03-94A32EEC4C79}"/>
              </a:ext>
            </a:extLst>
          </p:cNvPr>
          <p:cNvCxnSpPr>
            <a:cxnSpLocks/>
          </p:cNvCxnSpPr>
          <p:nvPr/>
        </p:nvCxnSpPr>
        <p:spPr>
          <a:xfrm>
            <a:off x="7359945" y="1767519"/>
            <a:ext cx="0" cy="3706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TextBox 231">
            <a:extLst>
              <a:ext uri="{FF2B5EF4-FFF2-40B4-BE49-F238E27FC236}">
                <a16:creationId xmlns:a16="http://schemas.microsoft.com/office/drawing/2014/main" id="{CD17EB43-A4AA-B2BA-9CC8-3FDC460B5B68}"/>
              </a:ext>
            </a:extLst>
          </p:cNvPr>
          <p:cNvSpPr txBox="1"/>
          <p:nvPr/>
        </p:nvSpPr>
        <p:spPr>
          <a:xfrm rot="16200000">
            <a:off x="7183503" y="1953137"/>
            <a:ext cx="29527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MΩ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2748FE2D-048E-DE23-EECE-13D5672A460E}"/>
              </a:ext>
            </a:extLst>
          </p:cNvPr>
          <p:cNvSpPr txBox="1"/>
          <p:nvPr/>
        </p:nvSpPr>
        <p:spPr>
          <a:xfrm rot="16200000">
            <a:off x="7050733" y="1947640"/>
            <a:ext cx="30809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MΩ</a:t>
            </a:r>
          </a:p>
        </p:txBody>
      </p:sp>
      <p:cxnSp>
        <p:nvCxnSpPr>
          <p:cNvPr id="235" name="Straight Arrow Connector 234">
            <a:extLst>
              <a:ext uri="{FF2B5EF4-FFF2-40B4-BE49-F238E27FC236}">
                <a16:creationId xmlns:a16="http://schemas.microsoft.com/office/drawing/2014/main" id="{2F428883-235C-3782-E8D0-0D6B98DA1E36}"/>
              </a:ext>
            </a:extLst>
          </p:cNvPr>
          <p:cNvCxnSpPr>
            <a:cxnSpLocks/>
          </p:cNvCxnSpPr>
          <p:nvPr/>
        </p:nvCxnSpPr>
        <p:spPr>
          <a:xfrm>
            <a:off x="7241964" y="1810327"/>
            <a:ext cx="0" cy="104822"/>
          </a:xfrm>
          <a:prstGeom prst="straightConnector1">
            <a:avLst/>
          </a:prstGeom>
          <a:ln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TextBox 238">
            <a:extLst>
              <a:ext uri="{FF2B5EF4-FFF2-40B4-BE49-F238E27FC236}">
                <a16:creationId xmlns:a16="http://schemas.microsoft.com/office/drawing/2014/main" id="{47620E6A-DA4E-2A03-A937-43F71049E1B1}"/>
              </a:ext>
            </a:extLst>
          </p:cNvPr>
          <p:cNvSpPr txBox="1"/>
          <p:nvPr/>
        </p:nvSpPr>
        <p:spPr>
          <a:xfrm rot="16200000">
            <a:off x="6921576" y="2025306"/>
            <a:ext cx="3706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.006 mfd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AD1AF-E794-BE78-2249-92F887613A4E}"/>
              </a:ext>
            </a:extLst>
          </p:cNvPr>
          <p:cNvSpPr/>
          <p:nvPr/>
        </p:nvSpPr>
        <p:spPr>
          <a:xfrm>
            <a:off x="2966013" y="4097645"/>
            <a:ext cx="1385944" cy="3296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SWITCHES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735BED3-0F3E-ACE7-7A50-7190E6AA0398}"/>
              </a:ext>
            </a:extLst>
          </p:cNvPr>
          <p:cNvSpPr txBox="1"/>
          <p:nvPr/>
        </p:nvSpPr>
        <p:spPr>
          <a:xfrm>
            <a:off x="2868439" y="4046782"/>
            <a:ext cx="144783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SWITCHES SHOWN FROM REAR BOTTOM VIEW OF CHASSIS</a:t>
            </a:r>
          </a:p>
          <a:p>
            <a:r>
              <a:rPr lang="en-US" sz="35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POSITION NO.1 (PUSHBUTTON)</a:t>
            </a:r>
          </a:p>
          <a:p>
            <a:r>
              <a:rPr lang="en-US" sz="35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LETTER INDICATE POSITION OF SWITCH WAFERS FROM</a:t>
            </a:r>
          </a:p>
          <a:p>
            <a:r>
              <a:rPr lang="en-US" sz="35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CENTER OF CHASSIS</a:t>
            </a:r>
          </a:p>
          <a:p>
            <a:r>
              <a:rPr lang="en-US" sz="35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SHADED RING INDICATES FRONT OF SWITCH WAFER</a:t>
            </a:r>
          </a:p>
          <a:p>
            <a:r>
              <a:rPr lang="en-US" sz="35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SOLID RING INDICATES READ OF SWITCH WAFER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4858A4D2-E537-74FE-1FC5-DDA2AE88A8D1}"/>
              </a:ext>
            </a:extLst>
          </p:cNvPr>
          <p:cNvSpPr/>
          <p:nvPr/>
        </p:nvSpPr>
        <p:spPr>
          <a:xfrm>
            <a:off x="3584411" y="3490401"/>
            <a:ext cx="113086" cy="11835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06D8D97-9E56-6B96-B724-E2620441BBA6}"/>
              </a:ext>
            </a:extLst>
          </p:cNvPr>
          <p:cNvSpPr txBox="1"/>
          <p:nvPr/>
        </p:nvSpPr>
        <p:spPr>
          <a:xfrm>
            <a:off x="3525983" y="3472635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89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6C7A9E4-EBFB-07FC-D0E8-F418AC4C8ECF}"/>
              </a:ext>
            </a:extLst>
          </p:cNvPr>
          <p:cNvSpPr/>
          <p:nvPr/>
        </p:nvSpPr>
        <p:spPr>
          <a:xfrm>
            <a:off x="3227824" y="4502623"/>
            <a:ext cx="86641" cy="9259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E2E8D3E3-A0A8-AE30-7909-2C275CA33C71}"/>
              </a:ext>
            </a:extLst>
          </p:cNvPr>
          <p:cNvSpPr txBox="1"/>
          <p:nvPr/>
        </p:nvSpPr>
        <p:spPr>
          <a:xfrm>
            <a:off x="3170096" y="4502623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EFDE78A3-D4E5-16A8-A789-DC8DA05F8E8C}"/>
              </a:ext>
            </a:extLst>
          </p:cNvPr>
          <p:cNvSpPr/>
          <p:nvPr/>
        </p:nvSpPr>
        <p:spPr>
          <a:xfrm>
            <a:off x="3034047" y="5295418"/>
            <a:ext cx="103531" cy="10706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2EDA75B1-A66E-58EF-99F9-AF03A7825534}"/>
              </a:ext>
            </a:extLst>
          </p:cNvPr>
          <p:cNvSpPr txBox="1"/>
          <p:nvPr/>
        </p:nvSpPr>
        <p:spPr>
          <a:xfrm>
            <a:off x="2980655" y="5272007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70971F3A-3F92-3436-992F-32A6E62B0B22}"/>
              </a:ext>
            </a:extLst>
          </p:cNvPr>
          <p:cNvSpPr/>
          <p:nvPr/>
        </p:nvSpPr>
        <p:spPr>
          <a:xfrm>
            <a:off x="3270430" y="4757965"/>
            <a:ext cx="77734" cy="6366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DCC27EAB-6D60-15FD-53AD-4759C6A0ADCB}"/>
              </a:ext>
            </a:extLst>
          </p:cNvPr>
          <p:cNvSpPr txBox="1"/>
          <p:nvPr/>
        </p:nvSpPr>
        <p:spPr>
          <a:xfrm>
            <a:off x="3204140" y="4712851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3DE51041-9054-4BEA-B6D0-BE78C2F7DED2}"/>
              </a:ext>
            </a:extLst>
          </p:cNvPr>
          <p:cNvSpPr/>
          <p:nvPr/>
        </p:nvSpPr>
        <p:spPr>
          <a:xfrm>
            <a:off x="3560545" y="4510599"/>
            <a:ext cx="63620" cy="923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C76E410F-AD10-A1DE-C725-C33E8BE41415}"/>
              </a:ext>
            </a:extLst>
          </p:cNvPr>
          <p:cNvSpPr txBox="1"/>
          <p:nvPr/>
        </p:nvSpPr>
        <p:spPr>
          <a:xfrm>
            <a:off x="3511960" y="4502623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FA1C0A5A-E810-C2A9-6176-A441CFBD86FD}"/>
              </a:ext>
            </a:extLst>
          </p:cNvPr>
          <p:cNvSpPr/>
          <p:nvPr/>
        </p:nvSpPr>
        <p:spPr>
          <a:xfrm flipV="1">
            <a:off x="3386007" y="5295418"/>
            <a:ext cx="45719" cy="72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3E8BEC22-99A8-4E3A-7E24-56A011F82DBE}"/>
              </a:ext>
            </a:extLst>
          </p:cNvPr>
          <p:cNvSpPr txBox="1"/>
          <p:nvPr/>
        </p:nvSpPr>
        <p:spPr>
          <a:xfrm>
            <a:off x="3301646" y="5255154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83F16815-5D2F-4CFF-B1BC-50429D1BC877}"/>
              </a:ext>
            </a:extLst>
          </p:cNvPr>
          <p:cNvSpPr/>
          <p:nvPr/>
        </p:nvSpPr>
        <p:spPr>
          <a:xfrm>
            <a:off x="3465512" y="5300268"/>
            <a:ext cx="95033" cy="9559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21B52ECD-785F-68A6-6502-38FE126CA2C3}"/>
              </a:ext>
            </a:extLst>
          </p:cNvPr>
          <p:cNvSpPr txBox="1"/>
          <p:nvPr/>
        </p:nvSpPr>
        <p:spPr>
          <a:xfrm>
            <a:off x="3410640" y="5271121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D8EDEFF9-3E4F-9AB9-E7DF-508854772909}"/>
              </a:ext>
            </a:extLst>
          </p:cNvPr>
          <p:cNvSpPr/>
          <p:nvPr/>
        </p:nvSpPr>
        <p:spPr>
          <a:xfrm flipH="1" flipV="1">
            <a:off x="3617117" y="5087201"/>
            <a:ext cx="85023" cy="8563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7C9F7096-A5CE-E97E-4B9B-5DB876DC587E}"/>
              </a:ext>
            </a:extLst>
          </p:cNvPr>
          <p:cNvSpPr txBox="1"/>
          <p:nvPr/>
        </p:nvSpPr>
        <p:spPr>
          <a:xfrm>
            <a:off x="3548293" y="5066478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D0D392DB-A61F-84C1-F926-912550FAFDA1}"/>
              </a:ext>
            </a:extLst>
          </p:cNvPr>
          <p:cNvSpPr/>
          <p:nvPr/>
        </p:nvSpPr>
        <p:spPr>
          <a:xfrm>
            <a:off x="3651778" y="5274506"/>
            <a:ext cx="45719" cy="7355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FAC4B13-0DCF-00EB-86AC-8DAD593740BD}"/>
              </a:ext>
            </a:extLst>
          </p:cNvPr>
          <p:cNvSpPr txBox="1"/>
          <p:nvPr/>
        </p:nvSpPr>
        <p:spPr>
          <a:xfrm>
            <a:off x="3569480" y="5233192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CABF1BE0-E9C1-F859-3FE1-3B72264D5F64}"/>
              </a:ext>
            </a:extLst>
          </p:cNvPr>
          <p:cNvSpPr/>
          <p:nvPr/>
        </p:nvSpPr>
        <p:spPr>
          <a:xfrm>
            <a:off x="3711238" y="4577159"/>
            <a:ext cx="104835" cy="6944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E5F15A1E-C422-96A1-DDD0-D12455A5F488}"/>
              </a:ext>
            </a:extLst>
          </p:cNvPr>
          <p:cNvSpPr txBox="1"/>
          <p:nvPr/>
        </p:nvSpPr>
        <p:spPr>
          <a:xfrm>
            <a:off x="3658985" y="4542241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767D74B1-F9E6-2FEA-0B6B-D7EF8ABAEEF8}"/>
              </a:ext>
            </a:extLst>
          </p:cNvPr>
          <p:cNvSpPr/>
          <p:nvPr/>
        </p:nvSpPr>
        <p:spPr>
          <a:xfrm>
            <a:off x="3673195" y="5009114"/>
            <a:ext cx="86641" cy="9259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7B074F65-D606-FCA8-3BF3-7E3D0B60835D}"/>
              </a:ext>
            </a:extLst>
          </p:cNvPr>
          <p:cNvSpPr txBox="1"/>
          <p:nvPr/>
        </p:nvSpPr>
        <p:spPr>
          <a:xfrm>
            <a:off x="3631534" y="4978469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98" name="Oval 197">
            <a:extLst>
              <a:ext uri="{FF2B5EF4-FFF2-40B4-BE49-F238E27FC236}">
                <a16:creationId xmlns:a16="http://schemas.microsoft.com/office/drawing/2014/main" id="{877AA33B-F575-5BF9-0732-0E380F90FD15}"/>
              </a:ext>
            </a:extLst>
          </p:cNvPr>
          <p:cNvSpPr/>
          <p:nvPr/>
        </p:nvSpPr>
        <p:spPr>
          <a:xfrm>
            <a:off x="4005416" y="5279293"/>
            <a:ext cx="68450" cy="8102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B84402BC-B0EA-DC66-24CA-06626826CFF7}"/>
              </a:ext>
            </a:extLst>
          </p:cNvPr>
          <p:cNvSpPr txBox="1"/>
          <p:nvPr/>
        </p:nvSpPr>
        <p:spPr>
          <a:xfrm>
            <a:off x="3929697" y="5241975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13" name="Oval 212">
            <a:extLst>
              <a:ext uri="{FF2B5EF4-FFF2-40B4-BE49-F238E27FC236}">
                <a16:creationId xmlns:a16="http://schemas.microsoft.com/office/drawing/2014/main" id="{8DA82B52-F79A-CA53-5754-20595599009E}"/>
              </a:ext>
            </a:extLst>
          </p:cNvPr>
          <p:cNvSpPr/>
          <p:nvPr/>
        </p:nvSpPr>
        <p:spPr>
          <a:xfrm>
            <a:off x="3866269" y="5293797"/>
            <a:ext cx="113006" cy="1062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D905E553-C218-2D5A-9747-F6A8D5771758}"/>
              </a:ext>
            </a:extLst>
          </p:cNvPr>
          <p:cNvSpPr txBox="1"/>
          <p:nvPr/>
        </p:nvSpPr>
        <p:spPr>
          <a:xfrm>
            <a:off x="3824540" y="5270001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0DCC9A13-129D-A8EC-AB94-886F1ABFC0DA}"/>
              </a:ext>
            </a:extLst>
          </p:cNvPr>
          <p:cNvSpPr/>
          <p:nvPr/>
        </p:nvSpPr>
        <p:spPr>
          <a:xfrm>
            <a:off x="4287025" y="5301674"/>
            <a:ext cx="98972" cy="10081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87BCDB5B-669F-9B3D-C39C-6B308179C9D7}"/>
              </a:ext>
            </a:extLst>
          </p:cNvPr>
          <p:cNvSpPr txBox="1"/>
          <p:nvPr/>
        </p:nvSpPr>
        <p:spPr>
          <a:xfrm>
            <a:off x="4222190" y="5279293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56022B46-AF86-D078-69FF-90B230C805E5}"/>
              </a:ext>
            </a:extLst>
          </p:cNvPr>
          <p:cNvSpPr/>
          <p:nvPr/>
        </p:nvSpPr>
        <p:spPr>
          <a:xfrm>
            <a:off x="4627460" y="5318919"/>
            <a:ext cx="114596" cy="9780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232F5D66-9DB8-7A69-420B-F25E6CA32F80}"/>
              </a:ext>
            </a:extLst>
          </p:cNvPr>
          <p:cNvSpPr txBox="1"/>
          <p:nvPr/>
        </p:nvSpPr>
        <p:spPr>
          <a:xfrm>
            <a:off x="4566777" y="5297472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4E83D1A4-08BA-AF92-8214-22BA0A318862}"/>
              </a:ext>
            </a:extLst>
          </p:cNvPr>
          <p:cNvSpPr/>
          <p:nvPr/>
        </p:nvSpPr>
        <p:spPr>
          <a:xfrm>
            <a:off x="4343515" y="4461271"/>
            <a:ext cx="86542" cy="6655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18DCEBA4-86BF-AB6F-DC6B-27A5C39FA2C7}"/>
              </a:ext>
            </a:extLst>
          </p:cNvPr>
          <p:cNvSpPr txBox="1"/>
          <p:nvPr/>
        </p:nvSpPr>
        <p:spPr>
          <a:xfrm>
            <a:off x="4328664" y="4376902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36" name="Oval 235">
            <a:extLst>
              <a:ext uri="{FF2B5EF4-FFF2-40B4-BE49-F238E27FC236}">
                <a16:creationId xmlns:a16="http://schemas.microsoft.com/office/drawing/2014/main" id="{5901A23D-9344-0082-2A72-8F6E090557CE}"/>
              </a:ext>
            </a:extLst>
          </p:cNvPr>
          <p:cNvSpPr/>
          <p:nvPr/>
        </p:nvSpPr>
        <p:spPr>
          <a:xfrm>
            <a:off x="4242920" y="4482879"/>
            <a:ext cx="90851" cy="5497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71C5F7EC-B47F-2CA3-754B-5165D2C42102}"/>
              </a:ext>
            </a:extLst>
          </p:cNvPr>
          <p:cNvSpPr txBox="1"/>
          <p:nvPr/>
        </p:nvSpPr>
        <p:spPr>
          <a:xfrm>
            <a:off x="4159872" y="4378848"/>
            <a:ext cx="298714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8" name="Oval 237">
            <a:extLst>
              <a:ext uri="{FF2B5EF4-FFF2-40B4-BE49-F238E27FC236}">
                <a16:creationId xmlns:a16="http://schemas.microsoft.com/office/drawing/2014/main" id="{75838FC7-D879-D8CD-D0AF-230C372F8FB4}"/>
              </a:ext>
            </a:extLst>
          </p:cNvPr>
          <p:cNvSpPr/>
          <p:nvPr/>
        </p:nvSpPr>
        <p:spPr>
          <a:xfrm>
            <a:off x="4111059" y="4595221"/>
            <a:ext cx="80043" cy="7959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604FCFC2-BC70-A31A-6408-788C3A3D1E48}"/>
              </a:ext>
            </a:extLst>
          </p:cNvPr>
          <p:cNvSpPr txBox="1"/>
          <p:nvPr/>
        </p:nvSpPr>
        <p:spPr>
          <a:xfrm>
            <a:off x="4045750" y="4572345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41" name="Oval 240">
            <a:extLst>
              <a:ext uri="{FF2B5EF4-FFF2-40B4-BE49-F238E27FC236}">
                <a16:creationId xmlns:a16="http://schemas.microsoft.com/office/drawing/2014/main" id="{AA23A7C6-C89A-7319-14BE-6DA7922D3238}"/>
              </a:ext>
            </a:extLst>
          </p:cNvPr>
          <p:cNvSpPr/>
          <p:nvPr/>
        </p:nvSpPr>
        <p:spPr>
          <a:xfrm>
            <a:off x="4452693" y="4889773"/>
            <a:ext cx="120588" cy="8946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86B4BC4D-4F1E-682B-6F08-C60EF5EB3ADD}"/>
              </a:ext>
            </a:extLst>
          </p:cNvPr>
          <p:cNvSpPr txBox="1"/>
          <p:nvPr/>
        </p:nvSpPr>
        <p:spPr>
          <a:xfrm>
            <a:off x="4423033" y="4874690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2C96E526-9D54-B213-A7BA-449DD952ECEA}"/>
              </a:ext>
            </a:extLst>
          </p:cNvPr>
          <p:cNvSpPr/>
          <p:nvPr/>
        </p:nvSpPr>
        <p:spPr>
          <a:xfrm>
            <a:off x="4451093" y="5316635"/>
            <a:ext cx="68450" cy="508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9A4E2299-1C95-A15A-8D39-2B4C625799EF}"/>
              </a:ext>
            </a:extLst>
          </p:cNvPr>
          <p:cNvSpPr txBox="1"/>
          <p:nvPr/>
        </p:nvSpPr>
        <p:spPr>
          <a:xfrm>
            <a:off x="4365195" y="5232730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45" name="Oval 244">
            <a:extLst>
              <a:ext uri="{FF2B5EF4-FFF2-40B4-BE49-F238E27FC236}">
                <a16:creationId xmlns:a16="http://schemas.microsoft.com/office/drawing/2014/main" id="{A76DA779-1D6C-79EB-B6A1-3FD405773BDA}"/>
              </a:ext>
            </a:extLst>
          </p:cNvPr>
          <p:cNvSpPr/>
          <p:nvPr/>
        </p:nvSpPr>
        <p:spPr>
          <a:xfrm>
            <a:off x="4555137" y="4477191"/>
            <a:ext cx="68450" cy="508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D6EE7E6-875D-88D0-4F98-E2CA02202B4A}"/>
              </a:ext>
            </a:extLst>
          </p:cNvPr>
          <p:cNvSpPr txBox="1"/>
          <p:nvPr/>
        </p:nvSpPr>
        <p:spPr>
          <a:xfrm>
            <a:off x="4496029" y="4423271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47" name="Oval 246">
            <a:extLst>
              <a:ext uri="{FF2B5EF4-FFF2-40B4-BE49-F238E27FC236}">
                <a16:creationId xmlns:a16="http://schemas.microsoft.com/office/drawing/2014/main" id="{57B8F96F-60C9-9A44-C011-39E0D73F39AE}"/>
              </a:ext>
            </a:extLst>
          </p:cNvPr>
          <p:cNvSpPr/>
          <p:nvPr/>
        </p:nvSpPr>
        <p:spPr>
          <a:xfrm>
            <a:off x="4661607" y="4474517"/>
            <a:ext cx="46302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379C5EC8-400F-5B77-E63C-92CC3D751375}"/>
              </a:ext>
            </a:extLst>
          </p:cNvPr>
          <p:cNvCxnSpPr>
            <a:cxnSpLocks/>
          </p:cNvCxnSpPr>
          <p:nvPr/>
        </p:nvCxnSpPr>
        <p:spPr>
          <a:xfrm>
            <a:off x="4710948" y="4458909"/>
            <a:ext cx="0" cy="7127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TextBox 250">
            <a:extLst>
              <a:ext uri="{FF2B5EF4-FFF2-40B4-BE49-F238E27FC236}">
                <a16:creationId xmlns:a16="http://schemas.microsoft.com/office/drawing/2014/main" id="{5908203B-8DD1-B00F-3698-F4B92CE22F35}"/>
              </a:ext>
            </a:extLst>
          </p:cNvPr>
          <p:cNvSpPr txBox="1"/>
          <p:nvPr/>
        </p:nvSpPr>
        <p:spPr>
          <a:xfrm>
            <a:off x="4581845" y="4405935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52" name="Oval 251">
            <a:extLst>
              <a:ext uri="{FF2B5EF4-FFF2-40B4-BE49-F238E27FC236}">
                <a16:creationId xmlns:a16="http://schemas.microsoft.com/office/drawing/2014/main" id="{DD2D4434-0C01-02A8-6728-6C133526FD07}"/>
              </a:ext>
            </a:extLst>
          </p:cNvPr>
          <p:cNvSpPr/>
          <p:nvPr/>
        </p:nvSpPr>
        <p:spPr>
          <a:xfrm>
            <a:off x="4776727" y="4461271"/>
            <a:ext cx="52023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68BCBE87-870F-D40B-EF49-63829E1F174D}"/>
              </a:ext>
            </a:extLst>
          </p:cNvPr>
          <p:cNvSpPr txBox="1"/>
          <p:nvPr/>
        </p:nvSpPr>
        <p:spPr>
          <a:xfrm>
            <a:off x="4702508" y="4402906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54" name="Oval 253">
            <a:extLst>
              <a:ext uri="{FF2B5EF4-FFF2-40B4-BE49-F238E27FC236}">
                <a16:creationId xmlns:a16="http://schemas.microsoft.com/office/drawing/2014/main" id="{62762C0F-3567-2BBA-1648-0C0481A03AB5}"/>
              </a:ext>
            </a:extLst>
          </p:cNvPr>
          <p:cNvSpPr/>
          <p:nvPr/>
        </p:nvSpPr>
        <p:spPr>
          <a:xfrm>
            <a:off x="4882357" y="4482879"/>
            <a:ext cx="76783" cy="508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2D3AD941-F461-E2B7-EA7A-415ACB019C90}"/>
              </a:ext>
            </a:extLst>
          </p:cNvPr>
          <p:cNvSpPr txBox="1"/>
          <p:nvPr/>
        </p:nvSpPr>
        <p:spPr>
          <a:xfrm>
            <a:off x="4808491" y="4410290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56" name="Oval 255">
            <a:extLst>
              <a:ext uri="{FF2B5EF4-FFF2-40B4-BE49-F238E27FC236}">
                <a16:creationId xmlns:a16="http://schemas.microsoft.com/office/drawing/2014/main" id="{9B50A294-C7AB-C98E-EEEE-4339067DA952}"/>
              </a:ext>
            </a:extLst>
          </p:cNvPr>
          <p:cNvSpPr/>
          <p:nvPr/>
        </p:nvSpPr>
        <p:spPr>
          <a:xfrm>
            <a:off x="4908911" y="5263375"/>
            <a:ext cx="59403" cy="4629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050E554A-20A0-673F-3437-5C931783A2D0}"/>
              </a:ext>
            </a:extLst>
          </p:cNvPr>
          <p:cNvSpPr txBox="1"/>
          <p:nvPr/>
        </p:nvSpPr>
        <p:spPr>
          <a:xfrm>
            <a:off x="4841602" y="5239691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97E372EC-0E00-CAFF-93BE-85297BAEF281}"/>
              </a:ext>
            </a:extLst>
          </p:cNvPr>
          <p:cNvSpPr/>
          <p:nvPr/>
        </p:nvSpPr>
        <p:spPr>
          <a:xfrm flipH="1">
            <a:off x="4789981" y="5309674"/>
            <a:ext cx="45719" cy="508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B62E13D3-AA22-95BD-B927-EEE73CAB082E}"/>
              </a:ext>
            </a:extLst>
          </p:cNvPr>
          <p:cNvSpPr txBox="1"/>
          <p:nvPr/>
        </p:nvSpPr>
        <p:spPr>
          <a:xfrm>
            <a:off x="4696573" y="5279293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60" name="Oval 259">
            <a:extLst>
              <a:ext uri="{FF2B5EF4-FFF2-40B4-BE49-F238E27FC236}">
                <a16:creationId xmlns:a16="http://schemas.microsoft.com/office/drawing/2014/main" id="{F453D939-1C0A-539E-35F2-0362A85520CF}"/>
              </a:ext>
            </a:extLst>
          </p:cNvPr>
          <p:cNvSpPr/>
          <p:nvPr/>
        </p:nvSpPr>
        <p:spPr>
          <a:xfrm>
            <a:off x="4528190" y="5138735"/>
            <a:ext cx="68450" cy="7812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5B683979-ADF3-1368-EEBE-73A2095C3ED9}"/>
              </a:ext>
            </a:extLst>
          </p:cNvPr>
          <p:cNvSpPr txBox="1"/>
          <p:nvPr/>
        </p:nvSpPr>
        <p:spPr>
          <a:xfrm>
            <a:off x="4465636" y="5115803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22C538CB-7036-FB3C-F73E-7019AC716157}"/>
              </a:ext>
            </a:extLst>
          </p:cNvPr>
          <p:cNvSpPr/>
          <p:nvPr/>
        </p:nvSpPr>
        <p:spPr>
          <a:xfrm>
            <a:off x="2888574" y="5426854"/>
            <a:ext cx="363225" cy="913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8360C006-F4BE-4617-DEE1-83E72F0CD6EC}"/>
              </a:ext>
            </a:extLst>
          </p:cNvPr>
          <p:cNvSpPr txBox="1"/>
          <p:nvPr/>
        </p:nvSpPr>
        <p:spPr>
          <a:xfrm>
            <a:off x="2823594" y="5364820"/>
            <a:ext cx="51488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POLICE SERIES</a:t>
            </a:r>
          </a:p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ANTENNA COIL</a:t>
            </a: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5A644CCC-9F09-60B1-E491-FC6E8BEE4484}"/>
              </a:ext>
            </a:extLst>
          </p:cNvPr>
          <p:cNvSpPr/>
          <p:nvPr/>
        </p:nvSpPr>
        <p:spPr>
          <a:xfrm>
            <a:off x="3316354" y="5416871"/>
            <a:ext cx="381143" cy="1538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C23E66F6-09A1-31C2-905B-06F6E440CC82}"/>
              </a:ext>
            </a:extLst>
          </p:cNvPr>
          <p:cNvSpPr txBox="1"/>
          <p:nvPr/>
        </p:nvSpPr>
        <p:spPr>
          <a:xfrm>
            <a:off x="3250226" y="5372037"/>
            <a:ext cx="51488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BROADCAST</a:t>
            </a:r>
          </a:p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ANTENNA COIL</a:t>
            </a: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ACCB1D7B-B01B-242F-89D5-CD5533C49889}"/>
              </a:ext>
            </a:extLst>
          </p:cNvPr>
          <p:cNvSpPr/>
          <p:nvPr/>
        </p:nvSpPr>
        <p:spPr>
          <a:xfrm>
            <a:off x="3736691" y="5429749"/>
            <a:ext cx="423181" cy="1505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92111A21-D4A6-99ED-B0B5-E1029AF2A4DF}"/>
              </a:ext>
            </a:extLst>
          </p:cNvPr>
          <p:cNvSpPr txBox="1"/>
          <p:nvPr/>
        </p:nvSpPr>
        <p:spPr>
          <a:xfrm>
            <a:off x="3621666" y="5370703"/>
            <a:ext cx="59022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 WAVE ANT </a:t>
            </a:r>
          </a:p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SHUNT COIL</a:t>
            </a: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507FAA7C-DBED-7973-635A-CC26B2D6F692}"/>
              </a:ext>
            </a:extLst>
          </p:cNvPr>
          <p:cNvSpPr/>
          <p:nvPr/>
        </p:nvSpPr>
        <p:spPr>
          <a:xfrm>
            <a:off x="4169204" y="5415344"/>
            <a:ext cx="382340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A1E5BB15-7CC0-9442-EA36-4368A677647F}"/>
              </a:ext>
            </a:extLst>
          </p:cNvPr>
          <p:cNvSpPr txBox="1"/>
          <p:nvPr/>
        </p:nvSpPr>
        <p:spPr>
          <a:xfrm>
            <a:off x="4052610" y="5379738"/>
            <a:ext cx="57900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SHORT WAVE</a:t>
            </a:r>
          </a:p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OSCILLATOR COIL</a:t>
            </a: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62606750-7095-5521-AC52-84287284F8C9}"/>
              </a:ext>
            </a:extLst>
          </p:cNvPr>
          <p:cNvSpPr/>
          <p:nvPr/>
        </p:nvSpPr>
        <p:spPr>
          <a:xfrm>
            <a:off x="4551871" y="5432701"/>
            <a:ext cx="519453" cy="147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CA0336CA-9670-F3A6-BEB5-D6E75902477A}"/>
              </a:ext>
            </a:extLst>
          </p:cNvPr>
          <p:cNvSpPr txBox="1"/>
          <p:nvPr/>
        </p:nvSpPr>
        <p:spPr>
          <a:xfrm>
            <a:off x="4481420" y="5381984"/>
            <a:ext cx="65915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BROADCAST 4 POLICE</a:t>
            </a:r>
          </a:p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OSCILLATOR COIL</a:t>
            </a:r>
          </a:p>
        </p:txBody>
      </p:sp>
      <p:sp>
        <p:nvSpPr>
          <p:cNvPr id="273" name="Oval 272">
            <a:extLst>
              <a:ext uri="{FF2B5EF4-FFF2-40B4-BE49-F238E27FC236}">
                <a16:creationId xmlns:a16="http://schemas.microsoft.com/office/drawing/2014/main" id="{3ABD94B2-D632-740A-BFA9-25B98A8E1C6B}"/>
              </a:ext>
            </a:extLst>
          </p:cNvPr>
          <p:cNvSpPr/>
          <p:nvPr/>
        </p:nvSpPr>
        <p:spPr>
          <a:xfrm>
            <a:off x="3227780" y="3393834"/>
            <a:ext cx="73866" cy="5860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5DD70E6D-01CD-0EF4-D91F-FED705F8AE3F}"/>
              </a:ext>
            </a:extLst>
          </p:cNvPr>
          <p:cNvSpPr txBox="1"/>
          <p:nvPr/>
        </p:nvSpPr>
        <p:spPr>
          <a:xfrm>
            <a:off x="3160791" y="3349270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1A</a:t>
            </a:r>
          </a:p>
        </p:txBody>
      </p:sp>
      <p:sp>
        <p:nvSpPr>
          <p:cNvPr id="275" name="Oval 274">
            <a:extLst>
              <a:ext uri="{FF2B5EF4-FFF2-40B4-BE49-F238E27FC236}">
                <a16:creationId xmlns:a16="http://schemas.microsoft.com/office/drawing/2014/main" id="{70680ACD-CAC7-028B-C24C-AC6C731DC05C}"/>
              </a:ext>
            </a:extLst>
          </p:cNvPr>
          <p:cNvSpPr/>
          <p:nvPr/>
        </p:nvSpPr>
        <p:spPr>
          <a:xfrm>
            <a:off x="3160791" y="3342012"/>
            <a:ext cx="82429" cy="508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0A1396C5-A085-F1AD-0B94-88B92808096F}"/>
              </a:ext>
            </a:extLst>
          </p:cNvPr>
          <p:cNvSpPr txBox="1"/>
          <p:nvPr/>
        </p:nvSpPr>
        <p:spPr>
          <a:xfrm>
            <a:off x="3098621" y="3290320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2A</a:t>
            </a:r>
          </a:p>
        </p:txBody>
      </p:sp>
      <p:sp>
        <p:nvSpPr>
          <p:cNvPr id="277" name="Oval 276">
            <a:extLst>
              <a:ext uri="{FF2B5EF4-FFF2-40B4-BE49-F238E27FC236}">
                <a16:creationId xmlns:a16="http://schemas.microsoft.com/office/drawing/2014/main" id="{51535E48-BBC1-676C-3A7A-5AF5936DD80C}"/>
              </a:ext>
            </a:extLst>
          </p:cNvPr>
          <p:cNvSpPr/>
          <p:nvPr/>
        </p:nvSpPr>
        <p:spPr>
          <a:xfrm>
            <a:off x="3170096" y="3269984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F0F6B847-D83C-F542-1EB0-895639505E0A}"/>
              </a:ext>
            </a:extLst>
          </p:cNvPr>
          <p:cNvSpPr txBox="1"/>
          <p:nvPr/>
        </p:nvSpPr>
        <p:spPr>
          <a:xfrm>
            <a:off x="3081036" y="3225860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3A</a:t>
            </a:r>
          </a:p>
        </p:txBody>
      </p:sp>
      <p:sp>
        <p:nvSpPr>
          <p:cNvPr id="279" name="Oval 278">
            <a:extLst>
              <a:ext uri="{FF2B5EF4-FFF2-40B4-BE49-F238E27FC236}">
                <a16:creationId xmlns:a16="http://schemas.microsoft.com/office/drawing/2014/main" id="{1EFBBDE0-9B65-D54D-9F1C-097B7A03EBB3}"/>
              </a:ext>
            </a:extLst>
          </p:cNvPr>
          <p:cNvSpPr/>
          <p:nvPr/>
        </p:nvSpPr>
        <p:spPr>
          <a:xfrm>
            <a:off x="3160791" y="3180255"/>
            <a:ext cx="45719" cy="5411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1140E34E-0FDC-07D2-B4A3-178CB88690D1}"/>
              </a:ext>
            </a:extLst>
          </p:cNvPr>
          <p:cNvSpPr txBox="1"/>
          <p:nvPr/>
        </p:nvSpPr>
        <p:spPr>
          <a:xfrm>
            <a:off x="3075392" y="3136439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4A</a:t>
            </a:r>
          </a:p>
        </p:txBody>
      </p:sp>
      <p:sp>
        <p:nvSpPr>
          <p:cNvPr id="281" name="Oval 280">
            <a:extLst>
              <a:ext uri="{FF2B5EF4-FFF2-40B4-BE49-F238E27FC236}">
                <a16:creationId xmlns:a16="http://schemas.microsoft.com/office/drawing/2014/main" id="{FB48FEA3-1940-0460-FADD-7FC2EAB06F8D}"/>
              </a:ext>
            </a:extLst>
          </p:cNvPr>
          <p:cNvSpPr/>
          <p:nvPr/>
        </p:nvSpPr>
        <p:spPr>
          <a:xfrm>
            <a:off x="3189898" y="3107567"/>
            <a:ext cx="45719" cy="5208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0F8FE20E-2790-8773-8683-A2939935D06F}"/>
              </a:ext>
            </a:extLst>
          </p:cNvPr>
          <p:cNvSpPr txBox="1"/>
          <p:nvPr/>
        </p:nvSpPr>
        <p:spPr>
          <a:xfrm>
            <a:off x="3098621" y="3064360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5A</a:t>
            </a:r>
          </a:p>
        </p:txBody>
      </p:sp>
      <p:sp>
        <p:nvSpPr>
          <p:cNvPr id="283" name="Oval 282">
            <a:extLst>
              <a:ext uri="{FF2B5EF4-FFF2-40B4-BE49-F238E27FC236}">
                <a16:creationId xmlns:a16="http://schemas.microsoft.com/office/drawing/2014/main" id="{CB6C2C94-FC2A-A6AC-CEDB-DC1BAD1C007C}"/>
              </a:ext>
            </a:extLst>
          </p:cNvPr>
          <p:cNvSpPr/>
          <p:nvPr/>
        </p:nvSpPr>
        <p:spPr>
          <a:xfrm>
            <a:off x="3243220" y="3047671"/>
            <a:ext cx="52023" cy="5766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CABF149F-D015-F2CF-F20C-BC1D2A530681}"/>
              </a:ext>
            </a:extLst>
          </p:cNvPr>
          <p:cNvSpPr txBox="1"/>
          <p:nvPr/>
        </p:nvSpPr>
        <p:spPr>
          <a:xfrm>
            <a:off x="3150620" y="3012886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6A</a:t>
            </a:r>
          </a:p>
        </p:txBody>
      </p:sp>
      <p:sp>
        <p:nvSpPr>
          <p:cNvPr id="285" name="Oval 284">
            <a:extLst>
              <a:ext uri="{FF2B5EF4-FFF2-40B4-BE49-F238E27FC236}">
                <a16:creationId xmlns:a16="http://schemas.microsoft.com/office/drawing/2014/main" id="{C779E81F-9837-6FFD-91E4-6B1BE461D26A}"/>
              </a:ext>
            </a:extLst>
          </p:cNvPr>
          <p:cNvSpPr/>
          <p:nvPr/>
        </p:nvSpPr>
        <p:spPr>
          <a:xfrm>
            <a:off x="3418229" y="3038928"/>
            <a:ext cx="57244" cy="508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E1FDCFF1-625B-73FE-5DD4-211FCB9BF35E}"/>
              </a:ext>
            </a:extLst>
          </p:cNvPr>
          <p:cNvSpPr txBox="1"/>
          <p:nvPr/>
        </p:nvSpPr>
        <p:spPr>
          <a:xfrm>
            <a:off x="3333461" y="3007254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7A</a:t>
            </a:r>
          </a:p>
        </p:txBody>
      </p:sp>
      <p:sp>
        <p:nvSpPr>
          <p:cNvPr id="287" name="Oval 286">
            <a:extLst>
              <a:ext uri="{FF2B5EF4-FFF2-40B4-BE49-F238E27FC236}">
                <a16:creationId xmlns:a16="http://schemas.microsoft.com/office/drawing/2014/main" id="{8A46912F-23F6-4F4E-7FC4-9E9F51014B91}"/>
              </a:ext>
            </a:extLst>
          </p:cNvPr>
          <p:cNvSpPr/>
          <p:nvPr/>
        </p:nvSpPr>
        <p:spPr>
          <a:xfrm>
            <a:off x="3468894" y="3090645"/>
            <a:ext cx="45719" cy="5787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19C38E22-BF67-3B43-7D4E-24A5A16E80E1}"/>
              </a:ext>
            </a:extLst>
          </p:cNvPr>
          <p:cNvSpPr txBox="1"/>
          <p:nvPr/>
        </p:nvSpPr>
        <p:spPr>
          <a:xfrm>
            <a:off x="3387412" y="3049688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8A</a:t>
            </a:r>
          </a:p>
        </p:txBody>
      </p:sp>
      <p:sp>
        <p:nvSpPr>
          <p:cNvPr id="289" name="Oval 288">
            <a:extLst>
              <a:ext uri="{FF2B5EF4-FFF2-40B4-BE49-F238E27FC236}">
                <a16:creationId xmlns:a16="http://schemas.microsoft.com/office/drawing/2014/main" id="{4E3D94F7-1EEA-ACFE-F6BB-561857A44266}"/>
              </a:ext>
            </a:extLst>
          </p:cNvPr>
          <p:cNvSpPr/>
          <p:nvPr/>
        </p:nvSpPr>
        <p:spPr>
          <a:xfrm>
            <a:off x="3514009" y="3149678"/>
            <a:ext cx="62297" cy="827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F48B7A31-9FF3-A370-BC89-5A3E3DE3FDFE}"/>
              </a:ext>
            </a:extLst>
          </p:cNvPr>
          <p:cNvSpPr txBox="1"/>
          <p:nvPr/>
        </p:nvSpPr>
        <p:spPr>
          <a:xfrm>
            <a:off x="3423973" y="3117460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9A</a:t>
            </a:r>
          </a:p>
        </p:txBody>
      </p:sp>
      <p:sp>
        <p:nvSpPr>
          <p:cNvPr id="291" name="Oval 290">
            <a:extLst>
              <a:ext uri="{FF2B5EF4-FFF2-40B4-BE49-F238E27FC236}">
                <a16:creationId xmlns:a16="http://schemas.microsoft.com/office/drawing/2014/main" id="{6B5221F1-F309-5EC9-5DD2-2FBDE85DDCCC}"/>
              </a:ext>
            </a:extLst>
          </p:cNvPr>
          <p:cNvSpPr/>
          <p:nvPr/>
        </p:nvSpPr>
        <p:spPr>
          <a:xfrm>
            <a:off x="3515961" y="3242220"/>
            <a:ext cx="68450" cy="508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B9B070CF-9B17-517B-607F-09478FCBF29D}"/>
              </a:ext>
            </a:extLst>
          </p:cNvPr>
          <p:cNvSpPr txBox="1"/>
          <p:nvPr/>
        </p:nvSpPr>
        <p:spPr>
          <a:xfrm>
            <a:off x="3429771" y="3206946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10A</a:t>
            </a:r>
          </a:p>
        </p:txBody>
      </p:sp>
      <p:sp>
        <p:nvSpPr>
          <p:cNvPr id="293" name="Oval 292">
            <a:extLst>
              <a:ext uri="{FF2B5EF4-FFF2-40B4-BE49-F238E27FC236}">
                <a16:creationId xmlns:a16="http://schemas.microsoft.com/office/drawing/2014/main" id="{0C5AFEDD-AE78-1759-D2A8-D61E7D32786E}"/>
              </a:ext>
            </a:extLst>
          </p:cNvPr>
          <p:cNvSpPr/>
          <p:nvPr/>
        </p:nvSpPr>
        <p:spPr>
          <a:xfrm>
            <a:off x="3484151" y="3334137"/>
            <a:ext cx="63620" cy="508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44951C02-5A52-0BB3-BA19-9CCFDBEEE4CE}"/>
              </a:ext>
            </a:extLst>
          </p:cNvPr>
          <p:cNvSpPr txBox="1"/>
          <p:nvPr/>
        </p:nvSpPr>
        <p:spPr>
          <a:xfrm>
            <a:off x="3397352" y="3279522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11A</a:t>
            </a:r>
          </a:p>
        </p:txBody>
      </p:sp>
      <p:sp>
        <p:nvSpPr>
          <p:cNvPr id="295" name="Oval 294">
            <a:extLst>
              <a:ext uri="{FF2B5EF4-FFF2-40B4-BE49-F238E27FC236}">
                <a16:creationId xmlns:a16="http://schemas.microsoft.com/office/drawing/2014/main" id="{FFD3AD20-8AA8-0A0A-6848-5AB78A4D36BE}"/>
              </a:ext>
            </a:extLst>
          </p:cNvPr>
          <p:cNvSpPr/>
          <p:nvPr/>
        </p:nvSpPr>
        <p:spPr>
          <a:xfrm>
            <a:off x="3437709" y="3381581"/>
            <a:ext cx="63620" cy="4742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E632A033-C899-5AE1-0A5C-4EECEA5B7753}"/>
              </a:ext>
            </a:extLst>
          </p:cNvPr>
          <p:cNvSpPr txBox="1"/>
          <p:nvPr/>
        </p:nvSpPr>
        <p:spPr>
          <a:xfrm>
            <a:off x="3344609" y="3334939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12A</a:t>
            </a:r>
          </a:p>
        </p:txBody>
      </p:sp>
      <p:sp>
        <p:nvSpPr>
          <p:cNvPr id="297" name="Rectangle 296">
            <a:extLst>
              <a:ext uri="{FF2B5EF4-FFF2-40B4-BE49-F238E27FC236}">
                <a16:creationId xmlns:a16="http://schemas.microsoft.com/office/drawing/2014/main" id="{D21120E8-7489-A241-02E9-51A0829EBA16}"/>
              </a:ext>
            </a:extLst>
          </p:cNvPr>
          <p:cNvSpPr/>
          <p:nvPr/>
        </p:nvSpPr>
        <p:spPr>
          <a:xfrm>
            <a:off x="3285042" y="2883637"/>
            <a:ext cx="214499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4627D7E7-DD7B-1409-E334-88C8961F12B3}"/>
              </a:ext>
            </a:extLst>
          </p:cNvPr>
          <p:cNvSpPr txBox="1"/>
          <p:nvPr/>
        </p:nvSpPr>
        <p:spPr>
          <a:xfrm>
            <a:off x="3241966" y="2872930"/>
            <a:ext cx="24878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74FD86D0-0564-93BD-8974-D2B42B460E2E}"/>
              </a:ext>
            </a:extLst>
          </p:cNvPr>
          <p:cNvSpPr/>
          <p:nvPr/>
        </p:nvSpPr>
        <p:spPr>
          <a:xfrm>
            <a:off x="3841848" y="2969524"/>
            <a:ext cx="49557" cy="605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TextBox 299">
            <a:extLst>
              <a:ext uri="{FF2B5EF4-FFF2-40B4-BE49-F238E27FC236}">
                <a16:creationId xmlns:a16="http://schemas.microsoft.com/office/drawing/2014/main" id="{2D35A507-BCBE-B23F-4F1C-E7F0C25336C5}"/>
              </a:ext>
            </a:extLst>
          </p:cNvPr>
          <p:cNvSpPr txBox="1"/>
          <p:nvPr/>
        </p:nvSpPr>
        <p:spPr>
          <a:xfrm>
            <a:off x="3758111" y="2870724"/>
            <a:ext cx="2439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FC12F3C2-605B-3F10-E4A2-12C98DBC08CA}"/>
              </a:ext>
            </a:extLst>
          </p:cNvPr>
          <p:cNvSpPr/>
          <p:nvPr/>
        </p:nvSpPr>
        <p:spPr>
          <a:xfrm>
            <a:off x="3300976" y="3568507"/>
            <a:ext cx="130765" cy="952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id="{CF52B873-F0D0-5318-5430-1446FB75D019}"/>
              </a:ext>
            </a:extLst>
          </p:cNvPr>
          <p:cNvSpPr txBox="1"/>
          <p:nvPr/>
        </p:nvSpPr>
        <p:spPr>
          <a:xfrm>
            <a:off x="3250226" y="3518584"/>
            <a:ext cx="24878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19E480F2-FCBD-C2FA-D601-7DF7E1682324}"/>
              </a:ext>
            </a:extLst>
          </p:cNvPr>
          <p:cNvSpPr/>
          <p:nvPr/>
        </p:nvSpPr>
        <p:spPr>
          <a:xfrm>
            <a:off x="3834465" y="3542475"/>
            <a:ext cx="120473" cy="1085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TextBox 303">
            <a:extLst>
              <a:ext uri="{FF2B5EF4-FFF2-40B4-BE49-F238E27FC236}">
                <a16:creationId xmlns:a16="http://schemas.microsoft.com/office/drawing/2014/main" id="{E14EC3B1-1C0B-8E58-5513-67F14037105C}"/>
              </a:ext>
            </a:extLst>
          </p:cNvPr>
          <p:cNvSpPr txBox="1"/>
          <p:nvPr/>
        </p:nvSpPr>
        <p:spPr>
          <a:xfrm>
            <a:off x="3752146" y="3512611"/>
            <a:ext cx="24878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305" name="Oval 304">
            <a:extLst>
              <a:ext uri="{FF2B5EF4-FFF2-40B4-BE49-F238E27FC236}">
                <a16:creationId xmlns:a16="http://schemas.microsoft.com/office/drawing/2014/main" id="{0D660B46-AA93-D204-21E3-1146B5104009}"/>
              </a:ext>
            </a:extLst>
          </p:cNvPr>
          <p:cNvSpPr/>
          <p:nvPr/>
        </p:nvSpPr>
        <p:spPr>
          <a:xfrm>
            <a:off x="3754837" y="3395304"/>
            <a:ext cx="45719" cy="6345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215AC1F1-EA67-3B6D-8905-6C5DE0F86905}"/>
              </a:ext>
            </a:extLst>
          </p:cNvPr>
          <p:cNvSpPr txBox="1"/>
          <p:nvPr/>
        </p:nvSpPr>
        <p:spPr>
          <a:xfrm>
            <a:off x="3664042" y="3347964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1B</a:t>
            </a:r>
          </a:p>
        </p:txBody>
      </p:sp>
      <p:sp>
        <p:nvSpPr>
          <p:cNvPr id="307" name="Oval 306">
            <a:extLst>
              <a:ext uri="{FF2B5EF4-FFF2-40B4-BE49-F238E27FC236}">
                <a16:creationId xmlns:a16="http://schemas.microsoft.com/office/drawing/2014/main" id="{6EC0236F-167A-E3D2-181C-ACFB9B8576CA}"/>
              </a:ext>
            </a:extLst>
          </p:cNvPr>
          <p:cNvSpPr/>
          <p:nvPr/>
        </p:nvSpPr>
        <p:spPr>
          <a:xfrm>
            <a:off x="3708476" y="3337899"/>
            <a:ext cx="45719" cy="508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3C595879-0327-736D-80B7-FD7750FD043D}"/>
              </a:ext>
            </a:extLst>
          </p:cNvPr>
          <p:cNvSpPr txBox="1"/>
          <p:nvPr/>
        </p:nvSpPr>
        <p:spPr>
          <a:xfrm>
            <a:off x="3612298" y="3287515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2B</a:t>
            </a:r>
          </a:p>
        </p:txBody>
      </p:sp>
      <p:sp>
        <p:nvSpPr>
          <p:cNvPr id="309" name="Oval 308">
            <a:extLst>
              <a:ext uri="{FF2B5EF4-FFF2-40B4-BE49-F238E27FC236}">
                <a16:creationId xmlns:a16="http://schemas.microsoft.com/office/drawing/2014/main" id="{BD86E43B-E0DC-F27F-3604-8324E0D11FB2}"/>
              </a:ext>
            </a:extLst>
          </p:cNvPr>
          <p:cNvSpPr/>
          <p:nvPr/>
        </p:nvSpPr>
        <p:spPr>
          <a:xfrm>
            <a:off x="3639845" y="3267087"/>
            <a:ext cx="8242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08C19478-5552-3D3F-4F4E-DE51668DC7EA}"/>
              </a:ext>
            </a:extLst>
          </p:cNvPr>
          <p:cNvSpPr txBox="1"/>
          <p:nvPr/>
        </p:nvSpPr>
        <p:spPr>
          <a:xfrm>
            <a:off x="3580842" y="3228413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3B</a:t>
            </a:r>
          </a:p>
        </p:txBody>
      </p:sp>
      <p:sp>
        <p:nvSpPr>
          <p:cNvPr id="311" name="Oval 310">
            <a:extLst>
              <a:ext uri="{FF2B5EF4-FFF2-40B4-BE49-F238E27FC236}">
                <a16:creationId xmlns:a16="http://schemas.microsoft.com/office/drawing/2014/main" id="{968C3162-893F-4E46-889E-450982BB64F9}"/>
              </a:ext>
            </a:extLst>
          </p:cNvPr>
          <p:cNvSpPr/>
          <p:nvPr/>
        </p:nvSpPr>
        <p:spPr>
          <a:xfrm>
            <a:off x="3668958" y="3193449"/>
            <a:ext cx="50722" cy="4609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9A3E4A0C-CC01-E505-45D9-AD2EB8CE1334}"/>
              </a:ext>
            </a:extLst>
          </p:cNvPr>
          <p:cNvSpPr txBox="1"/>
          <p:nvPr/>
        </p:nvSpPr>
        <p:spPr>
          <a:xfrm>
            <a:off x="3585273" y="3146146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4B</a:t>
            </a:r>
          </a:p>
        </p:txBody>
      </p:sp>
      <p:sp>
        <p:nvSpPr>
          <p:cNvPr id="313" name="Oval 312">
            <a:extLst>
              <a:ext uri="{FF2B5EF4-FFF2-40B4-BE49-F238E27FC236}">
                <a16:creationId xmlns:a16="http://schemas.microsoft.com/office/drawing/2014/main" id="{D91ED244-A1A5-BB31-3B90-B259AB5ABE19}"/>
              </a:ext>
            </a:extLst>
          </p:cNvPr>
          <p:cNvSpPr/>
          <p:nvPr/>
        </p:nvSpPr>
        <p:spPr>
          <a:xfrm>
            <a:off x="3686785" y="3088587"/>
            <a:ext cx="62297" cy="7380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6269E54C-F0AF-5297-F42E-A23F82A1B8F3}"/>
              </a:ext>
            </a:extLst>
          </p:cNvPr>
          <p:cNvSpPr txBox="1"/>
          <p:nvPr/>
        </p:nvSpPr>
        <p:spPr>
          <a:xfrm>
            <a:off x="3608850" y="3069927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5B</a:t>
            </a:r>
          </a:p>
        </p:txBody>
      </p:sp>
      <p:sp>
        <p:nvSpPr>
          <p:cNvPr id="315" name="Oval 314">
            <a:extLst>
              <a:ext uri="{FF2B5EF4-FFF2-40B4-BE49-F238E27FC236}">
                <a16:creationId xmlns:a16="http://schemas.microsoft.com/office/drawing/2014/main" id="{8B74EE0D-1ED0-F18C-1CBE-73FA5768F85E}"/>
              </a:ext>
            </a:extLst>
          </p:cNvPr>
          <p:cNvSpPr/>
          <p:nvPr/>
        </p:nvSpPr>
        <p:spPr>
          <a:xfrm>
            <a:off x="3706470" y="3046808"/>
            <a:ext cx="93242" cy="6345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E010FB82-62D1-E049-87C7-FEF437C94908}"/>
              </a:ext>
            </a:extLst>
          </p:cNvPr>
          <p:cNvSpPr txBox="1"/>
          <p:nvPr/>
        </p:nvSpPr>
        <p:spPr>
          <a:xfrm>
            <a:off x="3654654" y="3015726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6B</a:t>
            </a:r>
          </a:p>
        </p:txBody>
      </p:sp>
      <p:sp>
        <p:nvSpPr>
          <p:cNvPr id="317" name="Oval 316">
            <a:extLst>
              <a:ext uri="{FF2B5EF4-FFF2-40B4-BE49-F238E27FC236}">
                <a16:creationId xmlns:a16="http://schemas.microsoft.com/office/drawing/2014/main" id="{16D43874-9DC8-B0F4-2504-AAD7BBAFD3F0}"/>
              </a:ext>
            </a:extLst>
          </p:cNvPr>
          <p:cNvSpPr/>
          <p:nvPr/>
        </p:nvSpPr>
        <p:spPr>
          <a:xfrm>
            <a:off x="3942578" y="3057599"/>
            <a:ext cx="73890" cy="508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E432A597-5252-C262-1E83-52C47FA66E45}"/>
              </a:ext>
            </a:extLst>
          </p:cNvPr>
          <p:cNvSpPr txBox="1"/>
          <p:nvPr/>
        </p:nvSpPr>
        <p:spPr>
          <a:xfrm>
            <a:off x="3844316" y="3000836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7B</a:t>
            </a:r>
          </a:p>
        </p:txBody>
      </p:sp>
      <p:sp>
        <p:nvSpPr>
          <p:cNvPr id="319" name="Oval 318">
            <a:extLst>
              <a:ext uri="{FF2B5EF4-FFF2-40B4-BE49-F238E27FC236}">
                <a16:creationId xmlns:a16="http://schemas.microsoft.com/office/drawing/2014/main" id="{F7F0EDF7-E345-82B0-D803-70028B85855E}"/>
              </a:ext>
            </a:extLst>
          </p:cNvPr>
          <p:cNvSpPr/>
          <p:nvPr/>
        </p:nvSpPr>
        <p:spPr>
          <a:xfrm>
            <a:off x="3979229" y="3102546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36001CC6-9ACA-57B1-214C-7C55C12392C0}"/>
              </a:ext>
            </a:extLst>
          </p:cNvPr>
          <p:cNvSpPr txBox="1"/>
          <p:nvPr/>
        </p:nvSpPr>
        <p:spPr>
          <a:xfrm>
            <a:off x="3890041" y="3049687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8B</a:t>
            </a:r>
          </a:p>
        </p:txBody>
      </p:sp>
      <p:sp>
        <p:nvSpPr>
          <p:cNvPr id="321" name="Oval 320">
            <a:extLst>
              <a:ext uri="{FF2B5EF4-FFF2-40B4-BE49-F238E27FC236}">
                <a16:creationId xmlns:a16="http://schemas.microsoft.com/office/drawing/2014/main" id="{E0913E9F-CA32-D48D-4B0C-4B9021C74372}"/>
              </a:ext>
            </a:extLst>
          </p:cNvPr>
          <p:cNvSpPr/>
          <p:nvPr/>
        </p:nvSpPr>
        <p:spPr>
          <a:xfrm>
            <a:off x="4015139" y="3159931"/>
            <a:ext cx="45719" cy="6366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C1DB0315-0597-B9AE-B6AD-9E4B94804018}"/>
              </a:ext>
            </a:extLst>
          </p:cNvPr>
          <p:cNvSpPr txBox="1"/>
          <p:nvPr/>
        </p:nvSpPr>
        <p:spPr>
          <a:xfrm>
            <a:off x="3932718" y="3117083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9B</a:t>
            </a:r>
          </a:p>
        </p:txBody>
      </p:sp>
      <p:sp>
        <p:nvSpPr>
          <p:cNvPr id="323" name="Oval 322">
            <a:extLst>
              <a:ext uri="{FF2B5EF4-FFF2-40B4-BE49-F238E27FC236}">
                <a16:creationId xmlns:a16="http://schemas.microsoft.com/office/drawing/2014/main" id="{4E41050D-F85B-3F1C-58BC-86C1B34DC6B7}"/>
              </a:ext>
            </a:extLst>
          </p:cNvPr>
          <p:cNvSpPr/>
          <p:nvPr/>
        </p:nvSpPr>
        <p:spPr>
          <a:xfrm>
            <a:off x="4024178" y="3251414"/>
            <a:ext cx="98767" cy="508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26ED1FAD-9144-B715-1373-8CBBE2E0E076}"/>
              </a:ext>
            </a:extLst>
          </p:cNvPr>
          <p:cNvSpPr txBox="1"/>
          <p:nvPr/>
        </p:nvSpPr>
        <p:spPr>
          <a:xfrm>
            <a:off x="3932759" y="3197221"/>
            <a:ext cx="24878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10B</a:t>
            </a:r>
          </a:p>
        </p:txBody>
      </p:sp>
      <p:sp>
        <p:nvSpPr>
          <p:cNvPr id="325" name="Oval 324">
            <a:extLst>
              <a:ext uri="{FF2B5EF4-FFF2-40B4-BE49-F238E27FC236}">
                <a16:creationId xmlns:a16="http://schemas.microsoft.com/office/drawing/2014/main" id="{1404EB2F-E077-0E52-9DB6-F5D4504195B8}"/>
              </a:ext>
            </a:extLst>
          </p:cNvPr>
          <p:cNvSpPr/>
          <p:nvPr/>
        </p:nvSpPr>
        <p:spPr>
          <a:xfrm>
            <a:off x="3994205" y="3320537"/>
            <a:ext cx="68450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869271BD-B7F8-4BEA-E6D8-8469C8BC9126}"/>
              </a:ext>
            </a:extLst>
          </p:cNvPr>
          <p:cNvSpPr txBox="1"/>
          <p:nvPr/>
        </p:nvSpPr>
        <p:spPr>
          <a:xfrm>
            <a:off x="3901187" y="3273160"/>
            <a:ext cx="24878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11B</a:t>
            </a:r>
          </a:p>
        </p:txBody>
      </p:sp>
      <p:sp>
        <p:nvSpPr>
          <p:cNvPr id="327" name="Oval 326">
            <a:extLst>
              <a:ext uri="{FF2B5EF4-FFF2-40B4-BE49-F238E27FC236}">
                <a16:creationId xmlns:a16="http://schemas.microsoft.com/office/drawing/2014/main" id="{DDB5C474-C720-B499-4F47-50FC2E3E2D4B}"/>
              </a:ext>
            </a:extLst>
          </p:cNvPr>
          <p:cNvSpPr/>
          <p:nvPr/>
        </p:nvSpPr>
        <p:spPr>
          <a:xfrm>
            <a:off x="3939843" y="3379583"/>
            <a:ext cx="76783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06555615-C698-E4F0-8336-CE52743047F1}"/>
              </a:ext>
            </a:extLst>
          </p:cNvPr>
          <p:cNvSpPr txBox="1"/>
          <p:nvPr/>
        </p:nvSpPr>
        <p:spPr>
          <a:xfrm>
            <a:off x="3848309" y="3331367"/>
            <a:ext cx="24878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12B</a:t>
            </a:r>
          </a:p>
        </p:txBody>
      </p:sp>
      <p:sp>
        <p:nvSpPr>
          <p:cNvPr id="329" name="Oval 328">
            <a:extLst>
              <a:ext uri="{FF2B5EF4-FFF2-40B4-BE49-F238E27FC236}">
                <a16:creationId xmlns:a16="http://schemas.microsoft.com/office/drawing/2014/main" id="{404D0025-8DEB-878A-648F-4ACF15212B69}"/>
              </a:ext>
            </a:extLst>
          </p:cNvPr>
          <p:cNvSpPr/>
          <p:nvPr/>
        </p:nvSpPr>
        <p:spPr>
          <a:xfrm>
            <a:off x="4354583" y="3102546"/>
            <a:ext cx="68450" cy="6601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1A0C3304-9821-5233-34E4-75E447DBF13D}"/>
              </a:ext>
            </a:extLst>
          </p:cNvPr>
          <p:cNvSpPr txBox="1"/>
          <p:nvPr/>
        </p:nvSpPr>
        <p:spPr>
          <a:xfrm>
            <a:off x="4301789" y="3075574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31" name="Oval 330">
            <a:extLst>
              <a:ext uri="{FF2B5EF4-FFF2-40B4-BE49-F238E27FC236}">
                <a16:creationId xmlns:a16="http://schemas.microsoft.com/office/drawing/2014/main" id="{6F7A0A03-D474-65DB-A5F2-7E72056C178B}"/>
              </a:ext>
            </a:extLst>
          </p:cNvPr>
          <p:cNvSpPr/>
          <p:nvPr/>
        </p:nvSpPr>
        <p:spPr>
          <a:xfrm>
            <a:off x="3245594" y="4011452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787DE2C6-832A-B2F9-7851-DEB45BB3B536}"/>
              </a:ext>
            </a:extLst>
          </p:cNvPr>
          <p:cNvSpPr txBox="1"/>
          <p:nvPr/>
        </p:nvSpPr>
        <p:spPr>
          <a:xfrm>
            <a:off x="3156369" y="3964504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1C</a:t>
            </a:r>
          </a:p>
        </p:txBody>
      </p:sp>
      <p:sp>
        <p:nvSpPr>
          <p:cNvPr id="333" name="Oval 332">
            <a:extLst>
              <a:ext uri="{FF2B5EF4-FFF2-40B4-BE49-F238E27FC236}">
                <a16:creationId xmlns:a16="http://schemas.microsoft.com/office/drawing/2014/main" id="{21894430-48C9-9D1C-CA53-E39B4E0D9455}"/>
              </a:ext>
            </a:extLst>
          </p:cNvPr>
          <p:cNvSpPr/>
          <p:nvPr/>
        </p:nvSpPr>
        <p:spPr>
          <a:xfrm>
            <a:off x="3199530" y="3961934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41ACDBB2-B056-6D8E-B285-8BAB99F800C6}"/>
              </a:ext>
            </a:extLst>
          </p:cNvPr>
          <p:cNvSpPr txBox="1"/>
          <p:nvPr/>
        </p:nvSpPr>
        <p:spPr>
          <a:xfrm>
            <a:off x="3108929" y="3921192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2C</a:t>
            </a:r>
          </a:p>
        </p:txBody>
      </p:sp>
      <p:sp>
        <p:nvSpPr>
          <p:cNvPr id="335" name="Oval 334">
            <a:extLst>
              <a:ext uri="{FF2B5EF4-FFF2-40B4-BE49-F238E27FC236}">
                <a16:creationId xmlns:a16="http://schemas.microsoft.com/office/drawing/2014/main" id="{D3DC148F-9D4B-55A8-D4A8-1CE6AF88FDBB}"/>
              </a:ext>
            </a:extLst>
          </p:cNvPr>
          <p:cNvSpPr/>
          <p:nvPr/>
        </p:nvSpPr>
        <p:spPr>
          <a:xfrm>
            <a:off x="3137578" y="3880935"/>
            <a:ext cx="84261" cy="5446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E380E626-8A39-6924-F23F-0E7CB9C40576}"/>
              </a:ext>
            </a:extLst>
          </p:cNvPr>
          <p:cNvSpPr txBox="1"/>
          <p:nvPr/>
        </p:nvSpPr>
        <p:spPr>
          <a:xfrm>
            <a:off x="3072096" y="3849036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3C</a:t>
            </a:r>
          </a:p>
        </p:txBody>
      </p:sp>
      <p:sp>
        <p:nvSpPr>
          <p:cNvPr id="337" name="Oval 336">
            <a:extLst>
              <a:ext uri="{FF2B5EF4-FFF2-40B4-BE49-F238E27FC236}">
                <a16:creationId xmlns:a16="http://schemas.microsoft.com/office/drawing/2014/main" id="{363F9429-9AF1-D242-25F5-209BECF83E26}"/>
              </a:ext>
            </a:extLst>
          </p:cNvPr>
          <p:cNvSpPr/>
          <p:nvPr/>
        </p:nvSpPr>
        <p:spPr>
          <a:xfrm>
            <a:off x="3158271" y="3789949"/>
            <a:ext cx="63568" cy="5790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B98A4BF4-4981-93B7-F814-60BAD13699F4}"/>
              </a:ext>
            </a:extLst>
          </p:cNvPr>
          <p:cNvSpPr txBox="1"/>
          <p:nvPr/>
        </p:nvSpPr>
        <p:spPr>
          <a:xfrm>
            <a:off x="3081036" y="3771342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4C</a:t>
            </a:r>
          </a:p>
        </p:txBody>
      </p:sp>
      <p:sp>
        <p:nvSpPr>
          <p:cNvPr id="339" name="Oval 338">
            <a:extLst>
              <a:ext uri="{FF2B5EF4-FFF2-40B4-BE49-F238E27FC236}">
                <a16:creationId xmlns:a16="http://schemas.microsoft.com/office/drawing/2014/main" id="{E6CACDB9-5936-F56D-E32C-50FE2DDB45E2}"/>
              </a:ext>
            </a:extLst>
          </p:cNvPr>
          <p:cNvSpPr/>
          <p:nvPr/>
        </p:nvSpPr>
        <p:spPr>
          <a:xfrm>
            <a:off x="3197390" y="3734918"/>
            <a:ext cx="48898" cy="462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6F8590C9-2EC4-0945-C34B-D03448FDA2C6}"/>
              </a:ext>
            </a:extLst>
          </p:cNvPr>
          <p:cNvSpPr txBox="1"/>
          <p:nvPr/>
        </p:nvSpPr>
        <p:spPr>
          <a:xfrm>
            <a:off x="3107064" y="3698149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</a:t>
            </a:r>
          </a:p>
        </p:txBody>
      </p:sp>
      <p:sp>
        <p:nvSpPr>
          <p:cNvPr id="341" name="Oval 340">
            <a:extLst>
              <a:ext uri="{FF2B5EF4-FFF2-40B4-BE49-F238E27FC236}">
                <a16:creationId xmlns:a16="http://schemas.microsoft.com/office/drawing/2014/main" id="{A7591788-4895-8E50-B997-BCB6C77CF2BB}"/>
              </a:ext>
            </a:extLst>
          </p:cNvPr>
          <p:cNvSpPr/>
          <p:nvPr/>
        </p:nvSpPr>
        <p:spPr>
          <a:xfrm>
            <a:off x="3237657" y="3673469"/>
            <a:ext cx="61123" cy="6086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TextBox 341">
            <a:extLst>
              <a:ext uri="{FF2B5EF4-FFF2-40B4-BE49-F238E27FC236}">
                <a16:creationId xmlns:a16="http://schemas.microsoft.com/office/drawing/2014/main" id="{88CBB00E-8D74-731A-EFCB-CC640502A583}"/>
              </a:ext>
            </a:extLst>
          </p:cNvPr>
          <p:cNvSpPr txBox="1"/>
          <p:nvPr/>
        </p:nvSpPr>
        <p:spPr>
          <a:xfrm>
            <a:off x="3161713" y="3633389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6C</a:t>
            </a:r>
          </a:p>
        </p:txBody>
      </p:sp>
      <p:sp>
        <p:nvSpPr>
          <p:cNvPr id="343" name="Oval 342">
            <a:extLst>
              <a:ext uri="{FF2B5EF4-FFF2-40B4-BE49-F238E27FC236}">
                <a16:creationId xmlns:a16="http://schemas.microsoft.com/office/drawing/2014/main" id="{945477A9-9E69-BAE0-EAA0-0058EC81517F}"/>
              </a:ext>
            </a:extLst>
          </p:cNvPr>
          <p:cNvSpPr/>
          <p:nvPr/>
        </p:nvSpPr>
        <p:spPr>
          <a:xfrm>
            <a:off x="3439954" y="3664737"/>
            <a:ext cx="46453" cy="6912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TextBox 343">
            <a:extLst>
              <a:ext uri="{FF2B5EF4-FFF2-40B4-BE49-F238E27FC236}">
                <a16:creationId xmlns:a16="http://schemas.microsoft.com/office/drawing/2014/main" id="{6D6BCFB9-4630-44FF-E9BF-485177650D2A}"/>
              </a:ext>
            </a:extLst>
          </p:cNvPr>
          <p:cNvSpPr txBox="1"/>
          <p:nvPr/>
        </p:nvSpPr>
        <p:spPr>
          <a:xfrm>
            <a:off x="3344189" y="3635190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7C</a:t>
            </a:r>
          </a:p>
        </p:txBody>
      </p:sp>
      <p:sp>
        <p:nvSpPr>
          <p:cNvPr id="345" name="Oval 344">
            <a:extLst>
              <a:ext uri="{FF2B5EF4-FFF2-40B4-BE49-F238E27FC236}">
                <a16:creationId xmlns:a16="http://schemas.microsoft.com/office/drawing/2014/main" id="{84DDEA67-D3CA-D98D-A7D5-AC1A7E8FA053}"/>
              </a:ext>
            </a:extLst>
          </p:cNvPr>
          <p:cNvSpPr/>
          <p:nvPr/>
        </p:nvSpPr>
        <p:spPr>
          <a:xfrm>
            <a:off x="3493983" y="3734602"/>
            <a:ext cx="53788" cy="5573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C942917E-060C-31B1-CE6A-0DC67DA2E768}"/>
              </a:ext>
            </a:extLst>
          </p:cNvPr>
          <p:cNvSpPr txBox="1"/>
          <p:nvPr/>
        </p:nvSpPr>
        <p:spPr>
          <a:xfrm>
            <a:off x="3401984" y="3689289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</a:t>
            </a:r>
          </a:p>
        </p:txBody>
      </p:sp>
      <p:sp>
        <p:nvSpPr>
          <p:cNvPr id="347" name="Oval 346">
            <a:extLst>
              <a:ext uri="{FF2B5EF4-FFF2-40B4-BE49-F238E27FC236}">
                <a16:creationId xmlns:a16="http://schemas.microsoft.com/office/drawing/2014/main" id="{B80221CD-A4C0-A826-CFCD-1D383A2BF60C}"/>
              </a:ext>
            </a:extLst>
          </p:cNvPr>
          <p:cNvSpPr/>
          <p:nvPr/>
        </p:nvSpPr>
        <p:spPr>
          <a:xfrm>
            <a:off x="3520877" y="3804683"/>
            <a:ext cx="56233" cy="6393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F3ECC278-E684-2213-989B-74A3059CE254}"/>
              </a:ext>
            </a:extLst>
          </p:cNvPr>
          <p:cNvSpPr txBox="1"/>
          <p:nvPr/>
        </p:nvSpPr>
        <p:spPr>
          <a:xfrm>
            <a:off x="3434492" y="3755198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9C</a:t>
            </a:r>
          </a:p>
        </p:txBody>
      </p:sp>
      <p:sp>
        <p:nvSpPr>
          <p:cNvPr id="349" name="Oval 348">
            <a:extLst>
              <a:ext uri="{FF2B5EF4-FFF2-40B4-BE49-F238E27FC236}">
                <a16:creationId xmlns:a16="http://schemas.microsoft.com/office/drawing/2014/main" id="{A553B6DE-7C02-A074-44A1-028CA2883954}"/>
              </a:ext>
            </a:extLst>
          </p:cNvPr>
          <p:cNvSpPr/>
          <p:nvPr/>
        </p:nvSpPr>
        <p:spPr>
          <a:xfrm>
            <a:off x="3520877" y="3885385"/>
            <a:ext cx="80683" cy="6278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TextBox 349">
            <a:extLst>
              <a:ext uri="{FF2B5EF4-FFF2-40B4-BE49-F238E27FC236}">
                <a16:creationId xmlns:a16="http://schemas.microsoft.com/office/drawing/2014/main" id="{B1A376FF-431B-D074-1977-A2BFFDD7ECF8}"/>
              </a:ext>
            </a:extLst>
          </p:cNvPr>
          <p:cNvSpPr txBox="1"/>
          <p:nvPr/>
        </p:nvSpPr>
        <p:spPr>
          <a:xfrm>
            <a:off x="3433359" y="3851262"/>
            <a:ext cx="24878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10C</a:t>
            </a:r>
          </a:p>
        </p:txBody>
      </p:sp>
      <p:sp>
        <p:nvSpPr>
          <p:cNvPr id="351" name="Oval 350">
            <a:extLst>
              <a:ext uri="{FF2B5EF4-FFF2-40B4-BE49-F238E27FC236}">
                <a16:creationId xmlns:a16="http://schemas.microsoft.com/office/drawing/2014/main" id="{0D1F2F88-F5C4-4F97-58BE-678EA42A1963}"/>
              </a:ext>
            </a:extLst>
          </p:cNvPr>
          <p:cNvSpPr/>
          <p:nvPr/>
        </p:nvSpPr>
        <p:spPr>
          <a:xfrm>
            <a:off x="3497195" y="3951269"/>
            <a:ext cx="63350" cy="528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TextBox 351">
            <a:extLst>
              <a:ext uri="{FF2B5EF4-FFF2-40B4-BE49-F238E27FC236}">
                <a16:creationId xmlns:a16="http://schemas.microsoft.com/office/drawing/2014/main" id="{1BE59333-C1F6-04E7-AA02-A7083479DAF5}"/>
              </a:ext>
            </a:extLst>
          </p:cNvPr>
          <p:cNvSpPr txBox="1"/>
          <p:nvPr/>
        </p:nvSpPr>
        <p:spPr>
          <a:xfrm>
            <a:off x="3403582" y="3917597"/>
            <a:ext cx="24878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11C</a:t>
            </a:r>
          </a:p>
        </p:txBody>
      </p:sp>
      <p:sp>
        <p:nvSpPr>
          <p:cNvPr id="353" name="Oval 352">
            <a:extLst>
              <a:ext uri="{FF2B5EF4-FFF2-40B4-BE49-F238E27FC236}">
                <a16:creationId xmlns:a16="http://schemas.microsoft.com/office/drawing/2014/main" id="{3FE86C24-1BEA-8EED-DC8F-E37D04AAE3DA}"/>
              </a:ext>
            </a:extLst>
          </p:cNvPr>
          <p:cNvSpPr/>
          <p:nvPr/>
        </p:nvSpPr>
        <p:spPr>
          <a:xfrm>
            <a:off x="3446743" y="4009885"/>
            <a:ext cx="88017" cy="4633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TextBox 353">
            <a:extLst>
              <a:ext uri="{FF2B5EF4-FFF2-40B4-BE49-F238E27FC236}">
                <a16:creationId xmlns:a16="http://schemas.microsoft.com/office/drawing/2014/main" id="{26AAE937-65F5-FEFE-154A-43A45ECB20A8}"/>
              </a:ext>
            </a:extLst>
          </p:cNvPr>
          <p:cNvSpPr txBox="1"/>
          <p:nvPr/>
        </p:nvSpPr>
        <p:spPr>
          <a:xfrm>
            <a:off x="3360064" y="3970032"/>
            <a:ext cx="24878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12C</a:t>
            </a:r>
          </a:p>
        </p:txBody>
      </p:sp>
      <p:sp>
        <p:nvSpPr>
          <p:cNvPr id="355" name="Oval 354">
            <a:extLst>
              <a:ext uri="{FF2B5EF4-FFF2-40B4-BE49-F238E27FC236}">
                <a16:creationId xmlns:a16="http://schemas.microsoft.com/office/drawing/2014/main" id="{A7BAC093-BE6C-C37E-56BD-C7FA612D5461}"/>
              </a:ext>
            </a:extLst>
          </p:cNvPr>
          <p:cNvSpPr/>
          <p:nvPr/>
        </p:nvSpPr>
        <p:spPr>
          <a:xfrm>
            <a:off x="3744613" y="4004461"/>
            <a:ext cx="45719" cy="5457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BC89CA73-5099-4643-9B4E-8F0619EB88C7}"/>
              </a:ext>
            </a:extLst>
          </p:cNvPr>
          <p:cNvSpPr txBox="1"/>
          <p:nvPr/>
        </p:nvSpPr>
        <p:spPr>
          <a:xfrm>
            <a:off x="3654158" y="3966707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1D</a:t>
            </a:r>
          </a:p>
        </p:txBody>
      </p:sp>
      <p:sp>
        <p:nvSpPr>
          <p:cNvPr id="357" name="Oval 356">
            <a:extLst>
              <a:ext uri="{FF2B5EF4-FFF2-40B4-BE49-F238E27FC236}">
                <a16:creationId xmlns:a16="http://schemas.microsoft.com/office/drawing/2014/main" id="{0B594AA1-5341-A9AB-3516-F2B8A9A272C6}"/>
              </a:ext>
            </a:extLst>
          </p:cNvPr>
          <p:cNvSpPr/>
          <p:nvPr/>
        </p:nvSpPr>
        <p:spPr>
          <a:xfrm>
            <a:off x="3698350" y="3956745"/>
            <a:ext cx="48898" cy="5134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TextBox 357">
            <a:extLst>
              <a:ext uri="{FF2B5EF4-FFF2-40B4-BE49-F238E27FC236}">
                <a16:creationId xmlns:a16="http://schemas.microsoft.com/office/drawing/2014/main" id="{1F792EEC-40F7-502D-5860-186F171B9DF0}"/>
              </a:ext>
            </a:extLst>
          </p:cNvPr>
          <p:cNvSpPr txBox="1"/>
          <p:nvPr/>
        </p:nvSpPr>
        <p:spPr>
          <a:xfrm>
            <a:off x="3607222" y="3915678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2D</a:t>
            </a:r>
          </a:p>
        </p:txBody>
      </p:sp>
      <p:sp>
        <p:nvSpPr>
          <p:cNvPr id="359" name="Oval 358">
            <a:extLst>
              <a:ext uri="{FF2B5EF4-FFF2-40B4-BE49-F238E27FC236}">
                <a16:creationId xmlns:a16="http://schemas.microsoft.com/office/drawing/2014/main" id="{7B170818-B32B-8C1F-1BFC-5AF600493DA6}"/>
              </a:ext>
            </a:extLst>
          </p:cNvPr>
          <p:cNvSpPr/>
          <p:nvPr/>
        </p:nvSpPr>
        <p:spPr>
          <a:xfrm>
            <a:off x="3671752" y="3882292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TextBox 359">
            <a:extLst>
              <a:ext uri="{FF2B5EF4-FFF2-40B4-BE49-F238E27FC236}">
                <a16:creationId xmlns:a16="http://schemas.microsoft.com/office/drawing/2014/main" id="{4ED477B1-FA4C-F73C-AFAC-997FDB4D929C}"/>
              </a:ext>
            </a:extLst>
          </p:cNvPr>
          <p:cNvSpPr txBox="1"/>
          <p:nvPr/>
        </p:nvSpPr>
        <p:spPr>
          <a:xfrm>
            <a:off x="3575620" y="3842380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3D</a:t>
            </a:r>
          </a:p>
        </p:txBody>
      </p:sp>
      <p:sp>
        <p:nvSpPr>
          <p:cNvPr id="361" name="Oval 360">
            <a:extLst>
              <a:ext uri="{FF2B5EF4-FFF2-40B4-BE49-F238E27FC236}">
                <a16:creationId xmlns:a16="http://schemas.microsoft.com/office/drawing/2014/main" id="{97D7F2E1-B14E-51F5-D996-73FD9F525EA7}"/>
              </a:ext>
            </a:extLst>
          </p:cNvPr>
          <p:cNvSpPr/>
          <p:nvPr/>
        </p:nvSpPr>
        <p:spPr>
          <a:xfrm>
            <a:off x="3673690" y="3799711"/>
            <a:ext cx="45719" cy="5442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TextBox 361">
            <a:extLst>
              <a:ext uri="{FF2B5EF4-FFF2-40B4-BE49-F238E27FC236}">
                <a16:creationId xmlns:a16="http://schemas.microsoft.com/office/drawing/2014/main" id="{77CAED1D-3AF0-A691-5241-252D5F56349D}"/>
              </a:ext>
            </a:extLst>
          </p:cNvPr>
          <p:cNvSpPr txBox="1"/>
          <p:nvPr/>
        </p:nvSpPr>
        <p:spPr>
          <a:xfrm>
            <a:off x="3578742" y="3764952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4D</a:t>
            </a:r>
          </a:p>
        </p:txBody>
      </p:sp>
      <p:sp>
        <p:nvSpPr>
          <p:cNvPr id="363" name="Oval 362">
            <a:extLst>
              <a:ext uri="{FF2B5EF4-FFF2-40B4-BE49-F238E27FC236}">
                <a16:creationId xmlns:a16="http://schemas.microsoft.com/office/drawing/2014/main" id="{012122EC-10F6-ACA4-C10F-573966DD2499}"/>
              </a:ext>
            </a:extLst>
          </p:cNvPr>
          <p:cNvSpPr/>
          <p:nvPr/>
        </p:nvSpPr>
        <p:spPr>
          <a:xfrm>
            <a:off x="3700673" y="3728615"/>
            <a:ext cx="45719" cy="5984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TextBox 363">
            <a:extLst>
              <a:ext uri="{FF2B5EF4-FFF2-40B4-BE49-F238E27FC236}">
                <a16:creationId xmlns:a16="http://schemas.microsoft.com/office/drawing/2014/main" id="{90C606E8-F520-9396-B5F7-515A13EAA90B}"/>
              </a:ext>
            </a:extLst>
          </p:cNvPr>
          <p:cNvSpPr txBox="1"/>
          <p:nvPr/>
        </p:nvSpPr>
        <p:spPr>
          <a:xfrm>
            <a:off x="3601560" y="3700085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5D</a:t>
            </a:r>
          </a:p>
        </p:txBody>
      </p:sp>
      <p:sp>
        <p:nvSpPr>
          <p:cNvPr id="365" name="Oval 364">
            <a:extLst>
              <a:ext uri="{FF2B5EF4-FFF2-40B4-BE49-F238E27FC236}">
                <a16:creationId xmlns:a16="http://schemas.microsoft.com/office/drawing/2014/main" id="{8B71FD21-82D8-D421-5D3B-003A2E203372}"/>
              </a:ext>
            </a:extLst>
          </p:cNvPr>
          <p:cNvSpPr/>
          <p:nvPr/>
        </p:nvSpPr>
        <p:spPr>
          <a:xfrm>
            <a:off x="3738133" y="3686111"/>
            <a:ext cx="58678" cy="4737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TextBox 365">
            <a:extLst>
              <a:ext uri="{FF2B5EF4-FFF2-40B4-BE49-F238E27FC236}">
                <a16:creationId xmlns:a16="http://schemas.microsoft.com/office/drawing/2014/main" id="{81EC5EEF-B036-DDBE-59C6-1F52F49DC962}"/>
              </a:ext>
            </a:extLst>
          </p:cNvPr>
          <p:cNvSpPr txBox="1"/>
          <p:nvPr/>
        </p:nvSpPr>
        <p:spPr>
          <a:xfrm>
            <a:off x="3656100" y="3642957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6D</a:t>
            </a:r>
          </a:p>
        </p:txBody>
      </p:sp>
      <p:sp>
        <p:nvSpPr>
          <p:cNvPr id="367" name="Oval 366">
            <a:extLst>
              <a:ext uri="{FF2B5EF4-FFF2-40B4-BE49-F238E27FC236}">
                <a16:creationId xmlns:a16="http://schemas.microsoft.com/office/drawing/2014/main" id="{EDF751D0-07B4-E226-64A6-CA8F70956EE1}"/>
              </a:ext>
            </a:extLst>
          </p:cNvPr>
          <p:cNvSpPr/>
          <p:nvPr/>
        </p:nvSpPr>
        <p:spPr>
          <a:xfrm>
            <a:off x="3952557" y="3674800"/>
            <a:ext cx="45719" cy="6386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F05E4064-EF6D-95BD-F673-7D0AC62E0F3E}"/>
              </a:ext>
            </a:extLst>
          </p:cNvPr>
          <p:cNvSpPr txBox="1"/>
          <p:nvPr/>
        </p:nvSpPr>
        <p:spPr>
          <a:xfrm>
            <a:off x="3848721" y="3626453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7D</a:t>
            </a:r>
          </a:p>
        </p:txBody>
      </p:sp>
      <p:sp>
        <p:nvSpPr>
          <p:cNvPr id="369" name="Oval 368">
            <a:extLst>
              <a:ext uri="{FF2B5EF4-FFF2-40B4-BE49-F238E27FC236}">
                <a16:creationId xmlns:a16="http://schemas.microsoft.com/office/drawing/2014/main" id="{CC91B315-E8C9-E803-72C9-56A5B23E5277}"/>
              </a:ext>
            </a:extLst>
          </p:cNvPr>
          <p:cNvSpPr/>
          <p:nvPr/>
        </p:nvSpPr>
        <p:spPr>
          <a:xfrm>
            <a:off x="3998327" y="3745494"/>
            <a:ext cx="56233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6FB49507-922B-170D-4BAD-015327646582}"/>
              </a:ext>
            </a:extLst>
          </p:cNvPr>
          <p:cNvSpPr txBox="1"/>
          <p:nvPr/>
        </p:nvSpPr>
        <p:spPr>
          <a:xfrm>
            <a:off x="3903222" y="3693325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8D</a:t>
            </a:r>
          </a:p>
        </p:txBody>
      </p:sp>
      <p:sp>
        <p:nvSpPr>
          <p:cNvPr id="371" name="Oval 370">
            <a:extLst>
              <a:ext uri="{FF2B5EF4-FFF2-40B4-BE49-F238E27FC236}">
                <a16:creationId xmlns:a16="http://schemas.microsoft.com/office/drawing/2014/main" id="{1C8DECDB-D510-0C0D-F455-9630B25D5AE8}"/>
              </a:ext>
            </a:extLst>
          </p:cNvPr>
          <p:cNvSpPr/>
          <p:nvPr/>
        </p:nvSpPr>
        <p:spPr>
          <a:xfrm>
            <a:off x="4022523" y="3808412"/>
            <a:ext cx="46453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2A333BFF-46E7-9CDB-3928-03703E8447C9}"/>
              </a:ext>
            </a:extLst>
          </p:cNvPr>
          <p:cNvSpPr txBox="1"/>
          <p:nvPr/>
        </p:nvSpPr>
        <p:spPr>
          <a:xfrm>
            <a:off x="3936262" y="3761944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9D</a:t>
            </a:r>
          </a:p>
        </p:txBody>
      </p:sp>
      <p:sp>
        <p:nvSpPr>
          <p:cNvPr id="373" name="Oval 372">
            <a:extLst>
              <a:ext uri="{FF2B5EF4-FFF2-40B4-BE49-F238E27FC236}">
                <a16:creationId xmlns:a16="http://schemas.microsoft.com/office/drawing/2014/main" id="{45621609-7AEF-251F-3F67-4EC6AC889394}"/>
              </a:ext>
            </a:extLst>
          </p:cNvPr>
          <p:cNvSpPr/>
          <p:nvPr/>
        </p:nvSpPr>
        <p:spPr>
          <a:xfrm>
            <a:off x="4015107" y="3894697"/>
            <a:ext cx="64768" cy="492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TextBox 373">
            <a:extLst>
              <a:ext uri="{FF2B5EF4-FFF2-40B4-BE49-F238E27FC236}">
                <a16:creationId xmlns:a16="http://schemas.microsoft.com/office/drawing/2014/main" id="{5762E5E0-411F-08C4-7DC4-9A05BCD8CD39}"/>
              </a:ext>
            </a:extLst>
          </p:cNvPr>
          <p:cNvSpPr txBox="1"/>
          <p:nvPr/>
        </p:nvSpPr>
        <p:spPr>
          <a:xfrm>
            <a:off x="3928660" y="3853250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10D</a:t>
            </a:r>
          </a:p>
        </p:txBody>
      </p:sp>
      <p:sp>
        <p:nvSpPr>
          <p:cNvPr id="375" name="Oval 374">
            <a:extLst>
              <a:ext uri="{FF2B5EF4-FFF2-40B4-BE49-F238E27FC236}">
                <a16:creationId xmlns:a16="http://schemas.microsoft.com/office/drawing/2014/main" id="{4EDF9879-8475-B688-3370-D1474BD76F7F}"/>
              </a:ext>
            </a:extLst>
          </p:cNvPr>
          <p:cNvSpPr/>
          <p:nvPr/>
        </p:nvSpPr>
        <p:spPr>
          <a:xfrm>
            <a:off x="3988255" y="3962636"/>
            <a:ext cx="72571" cy="6299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TextBox 375">
            <a:extLst>
              <a:ext uri="{FF2B5EF4-FFF2-40B4-BE49-F238E27FC236}">
                <a16:creationId xmlns:a16="http://schemas.microsoft.com/office/drawing/2014/main" id="{0B0F1D94-B65E-259C-FF60-40EC73DC3571}"/>
              </a:ext>
            </a:extLst>
          </p:cNvPr>
          <p:cNvSpPr txBox="1"/>
          <p:nvPr/>
        </p:nvSpPr>
        <p:spPr>
          <a:xfrm>
            <a:off x="3904696" y="3911854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11D</a:t>
            </a:r>
          </a:p>
        </p:txBody>
      </p:sp>
      <p:sp>
        <p:nvSpPr>
          <p:cNvPr id="377" name="Oval 376">
            <a:extLst>
              <a:ext uri="{FF2B5EF4-FFF2-40B4-BE49-F238E27FC236}">
                <a16:creationId xmlns:a16="http://schemas.microsoft.com/office/drawing/2014/main" id="{D9D9B424-42ED-B980-13D7-0ABE6E370CE0}"/>
              </a:ext>
            </a:extLst>
          </p:cNvPr>
          <p:cNvSpPr/>
          <p:nvPr/>
        </p:nvSpPr>
        <p:spPr>
          <a:xfrm>
            <a:off x="3950447" y="4011210"/>
            <a:ext cx="56233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00862F82-F338-E876-C648-6871C625EBB0}"/>
              </a:ext>
            </a:extLst>
          </p:cNvPr>
          <p:cNvSpPr txBox="1"/>
          <p:nvPr/>
        </p:nvSpPr>
        <p:spPr>
          <a:xfrm>
            <a:off x="3856780" y="3957942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12D</a:t>
            </a:r>
          </a:p>
        </p:txBody>
      </p:sp>
      <p:sp>
        <p:nvSpPr>
          <p:cNvPr id="379" name="Oval 378">
            <a:extLst>
              <a:ext uri="{FF2B5EF4-FFF2-40B4-BE49-F238E27FC236}">
                <a16:creationId xmlns:a16="http://schemas.microsoft.com/office/drawing/2014/main" id="{795F8EEF-F592-07B2-CC81-135D7CD65A28}"/>
              </a:ext>
            </a:extLst>
          </p:cNvPr>
          <p:cNvSpPr/>
          <p:nvPr/>
        </p:nvSpPr>
        <p:spPr>
          <a:xfrm flipV="1">
            <a:off x="4423785" y="3071364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840DCD4A-7964-36E4-EF90-361A2F4DBE84}"/>
              </a:ext>
            </a:extLst>
          </p:cNvPr>
          <p:cNvSpPr txBox="1"/>
          <p:nvPr/>
        </p:nvSpPr>
        <p:spPr>
          <a:xfrm>
            <a:off x="4344693" y="3029205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81" name="Oval 380">
            <a:extLst>
              <a:ext uri="{FF2B5EF4-FFF2-40B4-BE49-F238E27FC236}">
                <a16:creationId xmlns:a16="http://schemas.microsoft.com/office/drawing/2014/main" id="{EBFAEA14-7907-0931-439F-4C409FA30B22}"/>
              </a:ext>
            </a:extLst>
          </p:cNvPr>
          <p:cNvSpPr/>
          <p:nvPr/>
        </p:nvSpPr>
        <p:spPr>
          <a:xfrm flipH="1">
            <a:off x="4481424" y="3050617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70C334A1-3364-EF36-DE1D-2085F4EE70E2}"/>
              </a:ext>
            </a:extLst>
          </p:cNvPr>
          <p:cNvSpPr txBox="1"/>
          <p:nvPr/>
        </p:nvSpPr>
        <p:spPr>
          <a:xfrm>
            <a:off x="4410110" y="3008553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83" name="Oval 382">
            <a:extLst>
              <a:ext uri="{FF2B5EF4-FFF2-40B4-BE49-F238E27FC236}">
                <a16:creationId xmlns:a16="http://schemas.microsoft.com/office/drawing/2014/main" id="{B47689EE-8358-7105-523C-4D5B153E83AB}"/>
              </a:ext>
            </a:extLst>
          </p:cNvPr>
          <p:cNvSpPr/>
          <p:nvPr/>
        </p:nvSpPr>
        <p:spPr>
          <a:xfrm flipH="1">
            <a:off x="4566502" y="3078709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399034C7-8826-887E-5F0C-9E4E00F99CF5}"/>
              </a:ext>
            </a:extLst>
          </p:cNvPr>
          <p:cNvSpPr txBox="1"/>
          <p:nvPr/>
        </p:nvSpPr>
        <p:spPr>
          <a:xfrm>
            <a:off x="4478560" y="3027613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85" name="Oval 384">
            <a:extLst>
              <a:ext uri="{FF2B5EF4-FFF2-40B4-BE49-F238E27FC236}">
                <a16:creationId xmlns:a16="http://schemas.microsoft.com/office/drawing/2014/main" id="{A0C11D8F-D749-1714-A7B3-7D0CBD6B60AA}"/>
              </a:ext>
            </a:extLst>
          </p:cNvPr>
          <p:cNvSpPr/>
          <p:nvPr/>
        </p:nvSpPr>
        <p:spPr>
          <a:xfrm flipH="1">
            <a:off x="4604122" y="3128948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TextBox 385">
            <a:extLst>
              <a:ext uri="{FF2B5EF4-FFF2-40B4-BE49-F238E27FC236}">
                <a16:creationId xmlns:a16="http://schemas.microsoft.com/office/drawing/2014/main" id="{6CEADBBF-CAC6-0CA5-3A9E-64D29A876514}"/>
              </a:ext>
            </a:extLst>
          </p:cNvPr>
          <p:cNvSpPr txBox="1"/>
          <p:nvPr/>
        </p:nvSpPr>
        <p:spPr>
          <a:xfrm>
            <a:off x="4518119" y="3082189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87" name="Rectangle 386">
            <a:extLst>
              <a:ext uri="{FF2B5EF4-FFF2-40B4-BE49-F238E27FC236}">
                <a16:creationId xmlns:a16="http://schemas.microsoft.com/office/drawing/2014/main" id="{19B2C585-4798-9F91-5172-51653DF8B030}"/>
              </a:ext>
            </a:extLst>
          </p:cNvPr>
          <p:cNvSpPr/>
          <p:nvPr/>
        </p:nvSpPr>
        <p:spPr>
          <a:xfrm>
            <a:off x="4261816" y="3245143"/>
            <a:ext cx="546675" cy="1089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TextBox 387">
            <a:extLst>
              <a:ext uri="{FF2B5EF4-FFF2-40B4-BE49-F238E27FC236}">
                <a16:creationId xmlns:a16="http://schemas.microsoft.com/office/drawing/2014/main" id="{418D8EDB-CEC9-E0D4-8EDC-73CFA794D1C9}"/>
              </a:ext>
            </a:extLst>
          </p:cNvPr>
          <p:cNvSpPr txBox="1"/>
          <p:nvPr/>
        </p:nvSpPr>
        <p:spPr>
          <a:xfrm>
            <a:off x="4185180" y="3195063"/>
            <a:ext cx="73289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DIRECTION OF ROTATION</a:t>
            </a:r>
          </a:p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REAR OF SWITCH</a:t>
            </a:r>
          </a:p>
        </p:txBody>
      </p:sp>
      <p:sp>
        <p:nvSpPr>
          <p:cNvPr id="389" name="Rectangle 388">
            <a:extLst>
              <a:ext uri="{FF2B5EF4-FFF2-40B4-BE49-F238E27FC236}">
                <a16:creationId xmlns:a16="http://schemas.microsoft.com/office/drawing/2014/main" id="{DF7E0892-8821-C8C1-6DB2-DD736AB2B01B}"/>
              </a:ext>
            </a:extLst>
          </p:cNvPr>
          <p:cNvSpPr/>
          <p:nvPr/>
        </p:nvSpPr>
        <p:spPr>
          <a:xfrm>
            <a:off x="4094132" y="3401242"/>
            <a:ext cx="529456" cy="2095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F9E66A26-C8DB-7A06-247B-F36D26E120BC}"/>
              </a:ext>
            </a:extLst>
          </p:cNvPr>
          <p:cNvSpPr txBox="1"/>
          <p:nvPr/>
        </p:nvSpPr>
        <p:spPr>
          <a:xfrm>
            <a:off x="3998117" y="3387102"/>
            <a:ext cx="6767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TUNER</a:t>
            </a:r>
          </a:p>
          <a:p>
            <a:r>
              <a:rPr lang="en-US" sz="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INDEX</a:t>
            </a:r>
          </a:p>
        </p:txBody>
      </p:sp>
      <p:sp>
        <p:nvSpPr>
          <p:cNvPr id="391" name="Oval 390">
            <a:extLst>
              <a:ext uri="{FF2B5EF4-FFF2-40B4-BE49-F238E27FC236}">
                <a16:creationId xmlns:a16="http://schemas.microsoft.com/office/drawing/2014/main" id="{E8F86EE4-AF7A-AA30-582A-24DCBA604AEC}"/>
              </a:ext>
            </a:extLst>
          </p:cNvPr>
          <p:cNvSpPr/>
          <p:nvPr/>
        </p:nvSpPr>
        <p:spPr>
          <a:xfrm flipH="1">
            <a:off x="4079875" y="2209448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TextBox 391">
            <a:extLst>
              <a:ext uri="{FF2B5EF4-FFF2-40B4-BE49-F238E27FC236}">
                <a16:creationId xmlns:a16="http://schemas.microsoft.com/office/drawing/2014/main" id="{6433DFA4-7852-E694-FF69-64B68CA93401}"/>
              </a:ext>
            </a:extLst>
          </p:cNvPr>
          <p:cNvSpPr txBox="1"/>
          <p:nvPr/>
        </p:nvSpPr>
        <p:spPr>
          <a:xfrm>
            <a:off x="3991036" y="2167659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6D</a:t>
            </a:r>
          </a:p>
        </p:txBody>
      </p:sp>
      <p:sp>
        <p:nvSpPr>
          <p:cNvPr id="393" name="Rectangle: Rounded Corners 392">
            <a:extLst>
              <a:ext uri="{FF2B5EF4-FFF2-40B4-BE49-F238E27FC236}">
                <a16:creationId xmlns:a16="http://schemas.microsoft.com/office/drawing/2014/main" id="{467C20B7-C204-BE79-6D45-1A52FEB8B817}"/>
              </a:ext>
            </a:extLst>
          </p:cNvPr>
          <p:cNvSpPr/>
          <p:nvPr/>
        </p:nvSpPr>
        <p:spPr>
          <a:xfrm flipH="1" flipV="1">
            <a:off x="4107138" y="2387493"/>
            <a:ext cx="60277" cy="4571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17136B42-65A1-CA91-A61F-D6CA8CE9F6D1}"/>
              </a:ext>
            </a:extLst>
          </p:cNvPr>
          <p:cNvSpPr txBox="1"/>
          <p:nvPr/>
        </p:nvSpPr>
        <p:spPr>
          <a:xfrm>
            <a:off x="4024434" y="2326932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8D</a:t>
            </a:r>
          </a:p>
        </p:txBody>
      </p:sp>
      <p:cxnSp>
        <p:nvCxnSpPr>
          <p:cNvPr id="396" name="Straight Connector 395">
            <a:extLst>
              <a:ext uri="{FF2B5EF4-FFF2-40B4-BE49-F238E27FC236}">
                <a16:creationId xmlns:a16="http://schemas.microsoft.com/office/drawing/2014/main" id="{DE3C0B1B-0758-6203-5FFF-22055CAC6973}"/>
              </a:ext>
            </a:extLst>
          </p:cNvPr>
          <p:cNvCxnSpPr>
            <a:cxnSpLocks/>
          </p:cNvCxnSpPr>
          <p:nvPr/>
        </p:nvCxnSpPr>
        <p:spPr>
          <a:xfrm>
            <a:off x="4090206" y="2418714"/>
            <a:ext cx="2962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0" name="Oval 399">
            <a:extLst>
              <a:ext uri="{FF2B5EF4-FFF2-40B4-BE49-F238E27FC236}">
                <a16:creationId xmlns:a16="http://schemas.microsoft.com/office/drawing/2014/main" id="{B965EE46-840E-C7C3-BC04-FC00B52893F0}"/>
              </a:ext>
            </a:extLst>
          </p:cNvPr>
          <p:cNvSpPr/>
          <p:nvPr/>
        </p:nvSpPr>
        <p:spPr>
          <a:xfrm flipH="1">
            <a:off x="4797710" y="2367635"/>
            <a:ext cx="57551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id="{D2721E5C-DCFA-FA20-59C3-3CD3FDC7F667}"/>
              </a:ext>
            </a:extLst>
          </p:cNvPr>
          <p:cNvSpPr txBox="1"/>
          <p:nvPr/>
        </p:nvSpPr>
        <p:spPr>
          <a:xfrm>
            <a:off x="4720905" y="2343127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12D</a:t>
            </a:r>
          </a:p>
        </p:txBody>
      </p:sp>
      <p:sp>
        <p:nvSpPr>
          <p:cNvPr id="402" name="Oval 401">
            <a:extLst>
              <a:ext uri="{FF2B5EF4-FFF2-40B4-BE49-F238E27FC236}">
                <a16:creationId xmlns:a16="http://schemas.microsoft.com/office/drawing/2014/main" id="{1F58E1E0-CC82-FF45-9AA5-91969E7226EE}"/>
              </a:ext>
            </a:extLst>
          </p:cNvPr>
          <p:cNvSpPr/>
          <p:nvPr/>
        </p:nvSpPr>
        <p:spPr>
          <a:xfrm>
            <a:off x="3649428" y="1206344"/>
            <a:ext cx="10917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TextBox 402">
            <a:extLst>
              <a:ext uri="{FF2B5EF4-FFF2-40B4-BE49-F238E27FC236}">
                <a16:creationId xmlns:a16="http://schemas.microsoft.com/office/drawing/2014/main" id="{FD0BAB7B-BF91-3733-001F-ACC793C84459}"/>
              </a:ext>
            </a:extLst>
          </p:cNvPr>
          <p:cNvSpPr txBox="1"/>
          <p:nvPr/>
        </p:nvSpPr>
        <p:spPr>
          <a:xfrm>
            <a:off x="3583869" y="1166350"/>
            <a:ext cx="24878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10C</a:t>
            </a:r>
          </a:p>
        </p:txBody>
      </p:sp>
      <p:sp>
        <p:nvSpPr>
          <p:cNvPr id="404" name="Oval 403">
            <a:extLst>
              <a:ext uri="{FF2B5EF4-FFF2-40B4-BE49-F238E27FC236}">
                <a16:creationId xmlns:a16="http://schemas.microsoft.com/office/drawing/2014/main" id="{169C07A7-A3D9-2D2D-7B81-106552A167EA}"/>
              </a:ext>
            </a:extLst>
          </p:cNvPr>
          <p:cNvSpPr/>
          <p:nvPr/>
        </p:nvSpPr>
        <p:spPr>
          <a:xfrm>
            <a:off x="3793782" y="1277971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TextBox 404">
            <a:extLst>
              <a:ext uri="{FF2B5EF4-FFF2-40B4-BE49-F238E27FC236}">
                <a16:creationId xmlns:a16="http://schemas.microsoft.com/office/drawing/2014/main" id="{4C337F73-3ACC-B194-F547-C4A6D199CB5B}"/>
              </a:ext>
            </a:extLst>
          </p:cNvPr>
          <p:cNvSpPr txBox="1"/>
          <p:nvPr/>
        </p:nvSpPr>
        <p:spPr>
          <a:xfrm>
            <a:off x="3704878" y="1233222"/>
            <a:ext cx="24878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11C</a:t>
            </a:r>
          </a:p>
        </p:txBody>
      </p:sp>
      <p:sp>
        <p:nvSpPr>
          <p:cNvPr id="406" name="Oval 405">
            <a:extLst>
              <a:ext uri="{FF2B5EF4-FFF2-40B4-BE49-F238E27FC236}">
                <a16:creationId xmlns:a16="http://schemas.microsoft.com/office/drawing/2014/main" id="{4FA7B8E1-5302-5B7A-714F-B7907B76FBAB}"/>
              </a:ext>
            </a:extLst>
          </p:cNvPr>
          <p:cNvSpPr/>
          <p:nvPr/>
        </p:nvSpPr>
        <p:spPr>
          <a:xfrm>
            <a:off x="3753474" y="1889911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TextBox 406">
            <a:extLst>
              <a:ext uri="{FF2B5EF4-FFF2-40B4-BE49-F238E27FC236}">
                <a16:creationId xmlns:a16="http://schemas.microsoft.com/office/drawing/2014/main" id="{7C8257D9-6631-0509-90C1-60FFBCC8193B}"/>
              </a:ext>
            </a:extLst>
          </p:cNvPr>
          <p:cNvSpPr txBox="1"/>
          <p:nvPr/>
        </p:nvSpPr>
        <p:spPr>
          <a:xfrm>
            <a:off x="3669834" y="1830724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08" name="Oval 407">
            <a:extLst>
              <a:ext uri="{FF2B5EF4-FFF2-40B4-BE49-F238E27FC236}">
                <a16:creationId xmlns:a16="http://schemas.microsoft.com/office/drawing/2014/main" id="{BAD7EF09-BB54-672D-8230-D9121E9EFB8C}"/>
              </a:ext>
            </a:extLst>
          </p:cNvPr>
          <p:cNvSpPr/>
          <p:nvPr/>
        </p:nvSpPr>
        <p:spPr>
          <a:xfrm>
            <a:off x="4034823" y="1888845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0CA52A00-31F7-F19B-23E7-49753EA2C890}"/>
              </a:ext>
            </a:extLst>
          </p:cNvPr>
          <p:cNvSpPr txBox="1"/>
          <p:nvPr/>
        </p:nvSpPr>
        <p:spPr>
          <a:xfrm>
            <a:off x="3950976" y="1827129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10" name="Oval 409">
            <a:extLst>
              <a:ext uri="{FF2B5EF4-FFF2-40B4-BE49-F238E27FC236}">
                <a16:creationId xmlns:a16="http://schemas.microsoft.com/office/drawing/2014/main" id="{C4FE9127-5B34-4A54-EA15-18F75552FD1F}"/>
              </a:ext>
            </a:extLst>
          </p:cNvPr>
          <p:cNvSpPr/>
          <p:nvPr/>
        </p:nvSpPr>
        <p:spPr>
          <a:xfrm>
            <a:off x="4064946" y="1428147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TextBox 410">
            <a:extLst>
              <a:ext uri="{FF2B5EF4-FFF2-40B4-BE49-F238E27FC236}">
                <a16:creationId xmlns:a16="http://schemas.microsoft.com/office/drawing/2014/main" id="{9509926E-AEFD-4C20-05C0-A9B205AF908A}"/>
              </a:ext>
            </a:extLst>
          </p:cNvPr>
          <p:cNvSpPr txBox="1"/>
          <p:nvPr/>
        </p:nvSpPr>
        <p:spPr>
          <a:xfrm>
            <a:off x="3978318" y="1375272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13" name="Rectangle 412">
            <a:extLst>
              <a:ext uri="{FF2B5EF4-FFF2-40B4-BE49-F238E27FC236}">
                <a16:creationId xmlns:a16="http://schemas.microsoft.com/office/drawing/2014/main" id="{3C2C2D1A-DD95-47F7-5677-22ECF181D6FD}"/>
              </a:ext>
            </a:extLst>
          </p:cNvPr>
          <p:cNvSpPr/>
          <p:nvPr/>
        </p:nvSpPr>
        <p:spPr>
          <a:xfrm>
            <a:off x="4045927" y="1161625"/>
            <a:ext cx="112466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TextBox 413">
            <a:extLst>
              <a:ext uri="{FF2B5EF4-FFF2-40B4-BE49-F238E27FC236}">
                <a16:creationId xmlns:a16="http://schemas.microsoft.com/office/drawing/2014/main" id="{EE14B561-2167-093C-B8B9-2A64A3E752C3}"/>
              </a:ext>
            </a:extLst>
          </p:cNvPr>
          <p:cNvSpPr txBox="1"/>
          <p:nvPr/>
        </p:nvSpPr>
        <p:spPr>
          <a:xfrm>
            <a:off x="3962933" y="1108364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15" name="Oval 414">
            <a:extLst>
              <a:ext uri="{FF2B5EF4-FFF2-40B4-BE49-F238E27FC236}">
                <a16:creationId xmlns:a16="http://schemas.microsoft.com/office/drawing/2014/main" id="{C5EB6DC8-7569-A48B-9E2D-F27FF7A85EF6}"/>
              </a:ext>
            </a:extLst>
          </p:cNvPr>
          <p:cNvSpPr/>
          <p:nvPr/>
        </p:nvSpPr>
        <p:spPr>
          <a:xfrm>
            <a:off x="7344174" y="953285"/>
            <a:ext cx="72992" cy="6834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TextBox 415">
            <a:extLst>
              <a:ext uri="{FF2B5EF4-FFF2-40B4-BE49-F238E27FC236}">
                <a16:creationId xmlns:a16="http://schemas.microsoft.com/office/drawing/2014/main" id="{C000CB0A-56AA-CFD6-A85C-279CA1C60D44}"/>
              </a:ext>
            </a:extLst>
          </p:cNvPr>
          <p:cNvSpPr txBox="1"/>
          <p:nvPr/>
        </p:nvSpPr>
        <p:spPr>
          <a:xfrm>
            <a:off x="7275316" y="919051"/>
            <a:ext cx="2231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4413E4DE-BAAF-8717-FBB1-42BF2FC1205F}"/>
              </a:ext>
            </a:extLst>
          </p:cNvPr>
          <p:cNvSpPr/>
          <p:nvPr/>
        </p:nvSpPr>
        <p:spPr>
          <a:xfrm flipV="1">
            <a:off x="7438011" y="963358"/>
            <a:ext cx="98896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TextBox 417">
            <a:extLst>
              <a:ext uri="{FF2B5EF4-FFF2-40B4-BE49-F238E27FC236}">
                <a16:creationId xmlns:a16="http://schemas.microsoft.com/office/drawing/2014/main" id="{2480B66D-D4F9-8CB1-C395-5EFDBE4CD5B5}"/>
              </a:ext>
            </a:extLst>
          </p:cNvPr>
          <p:cNvSpPr txBox="1"/>
          <p:nvPr/>
        </p:nvSpPr>
        <p:spPr>
          <a:xfrm>
            <a:off x="7335863" y="912152"/>
            <a:ext cx="30489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.01 mfd</a:t>
            </a:r>
          </a:p>
        </p:txBody>
      </p:sp>
      <p:sp>
        <p:nvSpPr>
          <p:cNvPr id="419" name="Rectangle 418">
            <a:extLst>
              <a:ext uri="{FF2B5EF4-FFF2-40B4-BE49-F238E27FC236}">
                <a16:creationId xmlns:a16="http://schemas.microsoft.com/office/drawing/2014/main" id="{FAA79ECE-B07C-9F19-4D07-7E2F9FBC44A0}"/>
              </a:ext>
            </a:extLst>
          </p:cNvPr>
          <p:cNvSpPr/>
          <p:nvPr/>
        </p:nvSpPr>
        <p:spPr>
          <a:xfrm>
            <a:off x="7581349" y="945224"/>
            <a:ext cx="301291" cy="696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131BC5BE-D039-603B-5EE3-5B12192413FF}"/>
              </a:ext>
            </a:extLst>
          </p:cNvPr>
          <p:cNvCxnSpPr>
            <a:cxnSpLocks/>
          </p:cNvCxnSpPr>
          <p:nvPr/>
        </p:nvCxnSpPr>
        <p:spPr>
          <a:xfrm>
            <a:off x="7799811" y="1021625"/>
            <a:ext cx="0" cy="526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3" name="Oval 422">
            <a:extLst>
              <a:ext uri="{FF2B5EF4-FFF2-40B4-BE49-F238E27FC236}">
                <a16:creationId xmlns:a16="http://schemas.microsoft.com/office/drawing/2014/main" id="{86812CE0-3E5A-4824-2EF0-9DF62067C589}"/>
              </a:ext>
            </a:extLst>
          </p:cNvPr>
          <p:cNvSpPr/>
          <p:nvPr/>
        </p:nvSpPr>
        <p:spPr>
          <a:xfrm>
            <a:off x="7647671" y="974875"/>
            <a:ext cx="114026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TextBox 423">
            <a:extLst>
              <a:ext uri="{FF2B5EF4-FFF2-40B4-BE49-F238E27FC236}">
                <a16:creationId xmlns:a16="http://schemas.microsoft.com/office/drawing/2014/main" id="{12490801-C3FD-72D9-315D-11FBAC4AD31D}"/>
              </a:ext>
            </a:extLst>
          </p:cNvPr>
          <p:cNvSpPr txBox="1"/>
          <p:nvPr/>
        </p:nvSpPr>
        <p:spPr>
          <a:xfrm>
            <a:off x="7701302" y="921633"/>
            <a:ext cx="29527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.01mfd</a:t>
            </a:r>
          </a:p>
        </p:txBody>
      </p:sp>
      <p:sp>
        <p:nvSpPr>
          <p:cNvPr id="425" name="Oval 424">
            <a:extLst>
              <a:ext uri="{FF2B5EF4-FFF2-40B4-BE49-F238E27FC236}">
                <a16:creationId xmlns:a16="http://schemas.microsoft.com/office/drawing/2014/main" id="{2B33E197-AC6A-831C-C162-EA591D573BD3}"/>
              </a:ext>
            </a:extLst>
          </p:cNvPr>
          <p:cNvSpPr/>
          <p:nvPr/>
        </p:nvSpPr>
        <p:spPr>
          <a:xfrm>
            <a:off x="7778809" y="1074580"/>
            <a:ext cx="71317" cy="6367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TextBox 425">
            <a:extLst>
              <a:ext uri="{FF2B5EF4-FFF2-40B4-BE49-F238E27FC236}">
                <a16:creationId xmlns:a16="http://schemas.microsoft.com/office/drawing/2014/main" id="{9DCC0B1D-A063-106A-FB12-FD122C83BD2B}"/>
              </a:ext>
            </a:extLst>
          </p:cNvPr>
          <p:cNvSpPr txBox="1"/>
          <p:nvPr/>
        </p:nvSpPr>
        <p:spPr>
          <a:xfrm>
            <a:off x="7696486" y="1025873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61</a:t>
            </a:r>
          </a:p>
        </p:txBody>
      </p:sp>
      <p:sp>
        <p:nvSpPr>
          <p:cNvPr id="427" name="TextBox 426">
            <a:extLst>
              <a:ext uri="{FF2B5EF4-FFF2-40B4-BE49-F238E27FC236}">
                <a16:creationId xmlns:a16="http://schemas.microsoft.com/office/drawing/2014/main" id="{2858CDD8-4610-1801-F09F-0E5FC8165B7F}"/>
              </a:ext>
            </a:extLst>
          </p:cNvPr>
          <p:cNvSpPr txBox="1"/>
          <p:nvPr/>
        </p:nvSpPr>
        <p:spPr>
          <a:xfrm>
            <a:off x="7542896" y="907307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</a:p>
        </p:txBody>
      </p:sp>
      <p:sp>
        <p:nvSpPr>
          <p:cNvPr id="428" name="Oval 427">
            <a:extLst>
              <a:ext uri="{FF2B5EF4-FFF2-40B4-BE49-F238E27FC236}">
                <a16:creationId xmlns:a16="http://schemas.microsoft.com/office/drawing/2014/main" id="{DFD5A4D3-781C-E587-BA0D-40429E260B60}"/>
              </a:ext>
            </a:extLst>
          </p:cNvPr>
          <p:cNvSpPr/>
          <p:nvPr/>
        </p:nvSpPr>
        <p:spPr>
          <a:xfrm>
            <a:off x="7646926" y="1050222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>
            <a:extLst>
              <a:ext uri="{FF2B5EF4-FFF2-40B4-BE49-F238E27FC236}">
                <a16:creationId xmlns:a16="http://schemas.microsoft.com/office/drawing/2014/main" id="{F2F0AE42-E1DD-CA3B-F534-0A55906FC911}"/>
              </a:ext>
            </a:extLst>
          </p:cNvPr>
          <p:cNvSpPr/>
          <p:nvPr/>
        </p:nvSpPr>
        <p:spPr>
          <a:xfrm flipV="1">
            <a:off x="7675413" y="1049490"/>
            <a:ext cx="63851" cy="7369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>
            <a:extLst>
              <a:ext uri="{FF2B5EF4-FFF2-40B4-BE49-F238E27FC236}">
                <a16:creationId xmlns:a16="http://schemas.microsoft.com/office/drawing/2014/main" id="{A4948FBF-A839-57ED-199A-54606126A37C}"/>
              </a:ext>
            </a:extLst>
          </p:cNvPr>
          <p:cNvSpPr/>
          <p:nvPr/>
        </p:nvSpPr>
        <p:spPr>
          <a:xfrm>
            <a:off x="7527488" y="1092956"/>
            <a:ext cx="184324" cy="19361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C92FF465-6D26-F762-FEEB-2BCFBA0E0DBA}"/>
              </a:ext>
            </a:extLst>
          </p:cNvPr>
          <p:cNvSpPr txBox="1"/>
          <p:nvPr/>
        </p:nvSpPr>
        <p:spPr>
          <a:xfrm>
            <a:off x="7557032" y="994786"/>
            <a:ext cx="27122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 v</a:t>
            </a:r>
          </a:p>
        </p:txBody>
      </p:sp>
      <p:sp>
        <p:nvSpPr>
          <p:cNvPr id="432" name="Oval 431">
            <a:extLst>
              <a:ext uri="{FF2B5EF4-FFF2-40B4-BE49-F238E27FC236}">
                <a16:creationId xmlns:a16="http://schemas.microsoft.com/office/drawing/2014/main" id="{759A3F24-56D8-AC54-74BB-C8806D3DF4A6}"/>
              </a:ext>
            </a:extLst>
          </p:cNvPr>
          <p:cNvSpPr/>
          <p:nvPr/>
        </p:nvSpPr>
        <p:spPr>
          <a:xfrm>
            <a:off x="7930594" y="956755"/>
            <a:ext cx="90331" cy="6139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1D3D103A-E5AE-8D63-0E98-CBE0FDAC3D73}"/>
              </a:ext>
            </a:extLst>
          </p:cNvPr>
          <p:cNvSpPr txBox="1"/>
          <p:nvPr/>
        </p:nvSpPr>
        <p:spPr>
          <a:xfrm>
            <a:off x="7880941" y="907307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</a:p>
        </p:txBody>
      </p:sp>
      <p:cxnSp>
        <p:nvCxnSpPr>
          <p:cNvPr id="435" name="Straight Connector 434">
            <a:extLst>
              <a:ext uri="{FF2B5EF4-FFF2-40B4-BE49-F238E27FC236}">
                <a16:creationId xmlns:a16="http://schemas.microsoft.com/office/drawing/2014/main" id="{91B2B870-BA22-0763-C36A-515B29446266}"/>
              </a:ext>
            </a:extLst>
          </p:cNvPr>
          <p:cNvCxnSpPr>
            <a:cxnSpLocks/>
          </p:cNvCxnSpPr>
          <p:nvPr/>
        </p:nvCxnSpPr>
        <p:spPr>
          <a:xfrm>
            <a:off x="8240564" y="1003924"/>
            <a:ext cx="0" cy="590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8" name="Oval 437">
            <a:extLst>
              <a:ext uri="{FF2B5EF4-FFF2-40B4-BE49-F238E27FC236}">
                <a16:creationId xmlns:a16="http://schemas.microsoft.com/office/drawing/2014/main" id="{14F73498-F014-EC76-2896-52FAAEB2750A}"/>
              </a:ext>
            </a:extLst>
          </p:cNvPr>
          <p:cNvSpPr/>
          <p:nvPr/>
        </p:nvSpPr>
        <p:spPr>
          <a:xfrm>
            <a:off x="8100224" y="945224"/>
            <a:ext cx="64633" cy="8320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TextBox 438">
            <a:extLst>
              <a:ext uri="{FF2B5EF4-FFF2-40B4-BE49-F238E27FC236}">
                <a16:creationId xmlns:a16="http://schemas.microsoft.com/office/drawing/2014/main" id="{DBD81BF9-CB53-EBFA-3BD2-3FFAAA999A71}"/>
              </a:ext>
            </a:extLst>
          </p:cNvPr>
          <p:cNvSpPr txBox="1"/>
          <p:nvPr/>
        </p:nvSpPr>
        <p:spPr>
          <a:xfrm>
            <a:off x="8022794" y="916967"/>
            <a:ext cx="2231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</a:t>
            </a:r>
          </a:p>
        </p:txBody>
      </p:sp>
      <p:cxnSp>
        <p:nvCxnSpPr>
          <p:cNvPr id="441" name="Straight Connector 440">
            <a:extLst>
              <a:ext uri="{FF2B5EF4-FFF2-40B4-BE49-F238E27FC236}">
                <a16:creationId xmlns:a16="http://schemas.microsoft.com/office/drawing/2014/main" id="{BB8A2F0B-66A4-AC3E-4204-EDDCE7D16D39}"/>
              </a:ext>
            </a:extLst>
          </p:cNvPr>
          <p:cNvCxnSpPr>
            <a:cxnSpLocks/>
          </p:cNvCxnSpPr>
          <p:nvPr/>
        </p:nvCxnSpPr>
        <p:spPr>
          <a:xfrm>
            <a:off x="8170472" y="985036"/>
            <a:ext cx="67237" cy="526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3" name="Rectangle 442">
            <a:extLst>
              <a:ext uri="{FF2B5EF4-FFF2-40B4-BE49-F238E27FC236}">
                <a16:creationId xmlns:a16="http://schemas.microsoft.com/office/drawing/2014/main" id="{AFC000EC-2478-C3FB-40FA-ABCD0BB2AFB8}"/>
              </a:ext>
            </a:extLst>
          </p:cNvPr>
          <p:cNvSpPr/>
          <p:nvPr/>
        </p:nvSpPr>
        <p:spPr>
          <a:xfrm>
            <a:off x="8218426" y="953842"/>
            <a:ext cx="169144" cy="492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TextBox 443">
            <a:extLst>
              <a:ext uri="{FF2B5EF4-FFF2-40B4-BE49-F238E27FC236}">
                <a16:creationId xmlns:a16="http://schemas.microsoft.com/office/drawing/2014/main" id="{90EF87FE-DCE1-5895-A4AD-139AE10D7594}"/>
              </a:ext>
            </a:extLst>
          </p:cNvPr>
          <p:cNvSpPr txBox="1"/>
          <p:nvPr/>
        </p:nvSpPr>
        <p:spPr>
          <a:xfrm>
            <a:off x="8116903" y="905961"/>
            <a:ext cx="32412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.006 mfd</a:t>
            </a:r>
          </a:p>
        </p:txBody>
      </p:sp>
      <p:sp>
        <p:nvSpPr>
          <p:cNvPr id="445" name="Rectangle 444">
            <a:extLst>
              <a:ext uri="{FF2B5EF4-FFF2-40B4-BE49-F238E27FC236}">
                <a16:creationId xmlns:a16="http://schemas.microsoft.com/office/drawing/2014/main" id="{3724C306-344F-C321-1B09-3437DEAABE1F}"/>
              </a:ext>
            </a:extLst>
          </p:cNvPr>
          <p:cNvSpPr/>
          <p:nvPr/>
        </p:nvSpPr>
        <p:spPr>
          <a:xfrm>
            <a:off x="8583934" y="953285"/>
            <a:ext cx="101085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TextBox 445">
            <a:extLst>
              <a:ext uri="{FF2B5EF4-FFF2-40B4-BE49-F238E27FC236}">
                <a16:creationId xmlns:a16="http://schemas.microsoft.com/office/drawing/2014/main" id="{EB8D39C1-D95F-DA67-A6FD-22EB4D47648F}"/>
              </a:ext>
            </a:extLst>
          </p:cNvPr>
          <p:cNvSpPr txBox="1"/>
          <p:nvPr/>
        </p:nvSpPr>
        <p:spPr>
          <a:xfrm>
            <a:off x="8495148" y="894945"/>
            <a:ext cx="27122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235 v</a:t>
            </a:r>
          </a:p>
        </p:txBody>
      </p:sp>
      <p:sp>
        <p:nvSpPr>
          <p:cNvPr id="447" name="Oval 446">
            <a:extLst>
              <a:ext uri="{FF2B5EF4-FFF2-40B4-BE49-F238E27FC236}">
                <a16:creationId xmlns:a16="http://schemas.microsoft.com/office/drawing/2014/main" id="{44B13A71-1FD2-5E8C-C251-872541E75BEE}"/>
              </a:ext>
            </a:extLst>
          </p:cNvPr>
          <p:cNvSpPr/>
          <p:nvPr/>
        </p:nvSpPr>
        <p:spPr>
          <a:xfrm>
            <a:off x="8458391" y="950263"/>
            <a:ext cx="82962" cy="528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TextBox 447">
            <a:extLst>
              <a:ext uri="{FF2B5EF4-FFF2-40B4-BE49-F238E27FC236}">
                <a16:creationId xmlns:a16="http://schemas.microsoft.com/office/drawing/2014/main" id="{DA087DE2-2D2D-5C82-26BD-2DA563B4C4EA}"/>
              </a:ext>
            </a:extLst>
          </p:cNvPr>
          <p:cNvSpPr txBox="1"/>
          <p:nvPr/>
        </p:nvSpPr>
        <p:spPr>
          <a:xfrm>
            <a:off x="8372912" y="908093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</a:p>
        </p:txBody>
      </p:sp>
      <p:sp>
        <p:nvSpPr>
          <p:cNvPr id="449" name="Rectangle 448">
            <a:extLst>
              <a:ext uri="{FF2B5EF4-FFF2-40B4-BE49-F238E27FC236}">
                <a16:creationId xmlns:a16="http://schemas.microsoft.com/office/drawing/2014/main" id="{092435CB-4351-9CEC-C6C9-3E7391CBEE43}"/>
              </a:ext>
            </a:extLst>
          </p:cNvPr>
          <p:cNvSpPr/>
          <p:nvPr/>
        </p:nvSpPr>
        <p:spPr>
          <a:xfrm>
            <a:off x="8663726" y="1188501"/>
            <a:ext cx="121633" cy="681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TextBox 449">
            <a:extLst>
              <a:ext uri="{FF2B5EF4-FFF2-40B4-BE49-F238E27FC236}">
                <a16:creationId xmlns:a16="http://schemas.microsoft.com/office/drawing/2014/main" id="{EF5EF21A-DCEA-5FD1-CC38-98E9137A98D3}"/>
              </a:ext>
            </a:extLst>
          </p:cNvPr>
          <p:cNvSpPr txBox="1"/>
          <p:nvPr/>
        </p:nvSpPr>
        <p:spPr>
          <a:xfrm>
            <a:off x="8579880" y="1171724"/>
            <a:ext cx="27122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245 v</a:t>
            </a:r>
          </a:p>
        </p:txBody>
      </p:sp>
      <p:sp>
        <p:nvSpPr>
          <p:cNvPr id="451" name="Oval 450">
            <a:extLst>
              <a:ext uri="{FF2B5EF4-FFF2-40B4-BE49-F238E27FC236}">
                <a16:creationId xmlns:a16="http://schemas.microsoft.com/office/drawing/2014/main" id="{0B74455B-2488-0275-E8C2-127B4DB73EE1}"/>
              </a:ext>
            </a:extLst>
          </p:cNvPr>
          <p:cNvSpPr/>
          <p:nvPr/>
        </p:nvSpPr>
        <p:spPr>
          <a:xfrm>
            <a:off x="8787572" y="945224"/>
            <a:ext cx="79909" cy="6273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TextBox 451">
            <a:extLst>
              <a:ext uri="{FF2B5EF4-FFF2-40B4-BE49-F238E27FC236}">
                <a16:creationId xmlns:a16="http://schemas.microsoft.com/office/drawing/2014/main" id="{B2A6E707-EB1C-EF58-5D91-A8C521CC0B40}"/>
              </a:ext>
            </a:extLst>
          </p:cNvPr>
          <p:cNvSpPr txBox="1"/>
          <p:nvPr/>
        </p:nvSpPr>
        <p:spPr>
          <a:xfrm>
            <a:off x="8709147" y="901546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76</a:t>
            </a:r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E2D896CE-2A8F-31B9-E264-E41B6BF81D74}"/>
              </a:ext>
            </a:extLst>
          </p:cNvPr>
          <p:cNvSpPr/>
          <p:nvPr/>
        </p:nvSpPr>
        <p:spPr>
          <a:xfrm flipH="1">
            <a:off x="8678823" y="1038531"/>
            <a:ext cx="45719" cy="1460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TextBox 453">
            <a:extLst>
              <a:ext uri="{FF2B5EF4-FFF2-40B4-BE49-F238E27FC236}">
                <a16:creationId xmlns:a16="http://schemas.microsoft.com/office/drawing/2014/main" id="{4B88A29B-1DE4-4959-5019-D00C45204FD2}"/>
              </a:ext>
            </a:extLst>
          </p:cNvPr>
          <p:cNvSpPr txBox="1"/>
          <p:nvPr/>
        </p:nvSpPr>
        <p:spPr>
          <a:xfrm rot="16200000">
            <a:off x="8544194" y="1044330"/>
            <a:ext cx="32412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.003 mfd</a:t>
            </a:r>
          </a:p>
        </p:txBody>
      </p:sp>
      <p:sp>
        <p:nvSpPr>
          <p:cNvPr id="455" name="Oval 454">
            <a:extLst>
              <a:ext uri="{FF2B5EF4-FFF2-40B4-BE49-F238E27FC236}">
                <a16:creationId xmlns:a16="http://schemas.microsoft.com/office/drawing/2014/main" id="{2E413390-4F8C-D2F9-DC5F-B3A89E09167B}"/>
              </a:ext>
            </a:extLst>
          </p:cNvPr>
          <p:cNvSpPr/>
          <p:nvPr/>
        </p:nvSpPr>
        <p:spPr>
          <a:xfrm>
            <a:off x="8849430" y="1166164"/>
            <a:ext cx="69106" cy="8828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TextBox 455">
            <a:extLst>
              <a:ext uri="{FF2B5EF4-FFF2-40B4-BE49-F238E27FC236}">
                <a16:creationId xmlns:a16="http://schemas.microsoft.com/office/drawing/2014/main" id="{87FD36D7-63C9-6EEE-3C04-A05BC452D628}"/>
              </a:ext>
            </a:extLst>
          </p:cNvPr>
          <p:cNvSpPr txBox="1"/>
          <p:nvPr/>
        </p:nvSpPr>
        <p:spPr>
          <a:xfrm>
            <a:off x="8765685" y="1129010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</a:t>
            </a:r>
          </a:p>
        </p:txBody>
      </p:sp>
      <p:sp>
        <p:nvSpPr>
          <p:cNvPr id="457" name="Oval 456">
            <a:extLst>
              <a:ext uri="{FF2B5EF4-FFF2-40B4-BE49-F238E27FC236}">
                <a16:creationId xmlns:a16="http://schemas.microsoft.com/office/drawing/2014/main" id="{981824C5-108E-8061-B0BF-9F7BB52514A9}"/>
              </a:ext>
            </a:extLst>
          </p:cNvPr>
          <p:cNvSpPr/>
          <p:nvPr/>
        </p:nvSpPr>
        <p:spPr>
          <a:xfrm>
            <a:off x="9032465" y="1217208"/>
            <a:ext cx="98441" cy="946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TextBox 457">
            <a:extLst>
              <a:ext uri="{FF2B5EF4-FFF2-40B4-BE49-F238E27FC236}">
                <a16:creationId xmlns:a16="http://schemas.microsoft.com/office/drawing/2014/main" id="{AA8CFBB9-DB07-17D5-F5AC-0659D7486ADB}"/>
              </a:ext>
            </a:extLst>
          </p:cNvPr>
          <p:cNvSpPr txBox="1"/>
          <p:nvPr/>
        </p:nvSpPr>
        <p:spPr>
          <a:xfrm>
            <a:off x="8965921" y="1186748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78</a:t>
            </a:r>
          </a:p>
        </p:txBody>
      </p:sp>
      <p:sp>
        <p:nvSpPr>
          <p:cNvPr id="459" name="Oval 458">
            <a:extLst>
              <a:ext uri="{FF2B5EF4-FFF2-40B4-BE49-F238E27FC236}">
                <a16:creationId xmlns:a16="http://schemas.microsoft.com/office/drawing/2014/main" id="{C46DBFCF-2849-0716-8E2B-E057AC2A4F27}"/>
              </a:ext>
            </a:extLst>
          </p:cNvPr>
          <p:cNvSpPr/>
          <p:nvPr/>
        </p:nvSpPr>
        <p:spPr>
          <a:xfrm>
            <a:off x="8070766" y="1478271"/>
            <a:ext cx="75508" cy="8457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TextBox 459">
            <a:extLst>
              <a:ext uri="{FF2B5EF4-FFF2-40B4-BE49-F238E27FC236}">
                <a16:creationId xmlns:a16="http://schemas.microsoft.com/office/drawing/2014/main" id="{0DDBB27F-447C-D913-F20A-6B827B5CB78B}"/>
              </a:ext>
            </a:extLst>
          </p:cNvPr>
          <p:cNvSpPr txBox="1"/>
          <p:nvPr/>
        </p:nvSpPr>
        <p:spPr>
          <a:xfrm>
            <a:off x="7996908" y="1441742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</a:t>
            </a:r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89EFD946-B6E8-42DB-045E-F6ECF9096570}"/>
              </a:ext>
            </a:extLst>
          </p:cNvPr>
          <p:cNvSpPr/>
          <p:nvPr/>
        </p:nvSpPr>
        <p:spPr>
          <a:xfrm>
            <a:off x="8159069" y="1149725"/>
            <a:ext cx="45719" cy="257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TextBox 464">
            <a:extLst>
              <a:ext uri="{FF2B5EF4-FFF2-40B4-BE49-F238E27FC236}">
                <a16:creationId xmlns:a16="http://schemas.microsoft.com/office/drawing/2014/main" id="{0C6211F5-5067-4A24-595A-E75FE10E6DD4}"/>
              </a:ext>
            </a:extLst>
          </p:cNvPr>
          <p:cNvSpPr txBox="1"/>
          <p:nvPr/>
        </p:nvSpPr>
        <p:spPr>
          <a:xfrm>
            <a:off x="6273891" y="4144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466" name="TextBox 465">
            <a:extLst>
              <a:ext uri="{FF2B5EF4-FFF2-40B4-BE49-F238E27FC236}">
                <a16:creationId xmlns:a16="http://schemas.microsoft.com/office/drawing/2014/main" id="{76DC1E66-5C82-3A49-54AB-47689531186D}"/>
              </a:ext>
            </a:extLst>
          </p:cNvPr>
          <p:cNvSpPr txBox="1"/>
          <p:nvPr/>
        </p:nvSpPr>
        <p:spPr>
          <a:xfrm rot="16200000">
            <a:off x="8014587" y="1244943"/>
            <a:ext cx="32893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68,000 Ω</a:t>
            </a:r>
          </a:p>
        </p:txBody>
      </p:sp>
      <p:sp>
        <p:nvSpPr>
          <p:cNvPr id="467" name="Oval 466">
            <a:extLst>
              <a:ext uri="{FF2B5EF4-FFF2-40B4-BE49-F238E27FC236}">
                <a16:creationId xmlns:a16="http://schemas.microsoft.com/office/drawing/2014/main" id="{8748525F-B75B-074B-59D4-9D89DEFC72CB}"/>
              </a:ext>
            </a:extLst>
          </p:cNvPr>
          <p:cNvSpPr/>
          <p:nvPr/>
        </p:nvSpPr>
        <p:spPr>
          <a:xfrm>
            <a:off x="7949594" y="1421844"/>
            <a:ext cx="80233" cy="7025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TextBox 467">
            <a:extLst>
              <a:ext uri="{FF2B5EF4-FFF2-40B4-BE49-F238E27FC236}">
                <a16:creationId xmlns:a16="http://schemas.microsoft.com/office/drawing/2014/main" id="{6E778A2C-ED80-9E3E-8CE8-A555CB7E4F53}"/>
              </a:ext>
            </a:extLst>
          </p:cNvPr>
          <p:cNvSpPr txBox="1"/>
          <p:nvPr/>
        </p:nvSpPr>
        <p:spPr>
          <a:xfrm>
            <a:off x="7872558" y="1374367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</a:t>
            </a:r>
          </a:p>
        </p:txBody>
      </p:sp>
      <p:sp>
        <p:nvSpPr>
          <p:cNvPr id="469" name="Oval 468">
            <a:extLst>
              <a:ext uri="{FF2B5EF4-FFF2-40B4-BE49-F238E27FC236}">
                <a16:creationId xmlns:a16="http://schemas.microsoft.com/office/drawing/2014/main" id="{E8F53BDD-20CF-B566-B28D-E47B6C4D44BE}"/>
              </a:ext>
            </a:extLst>
          </p:cNvPr>
          <p:cNvSpPr/>
          <p:nvPr/>
        </p:nvSpPr>
        <p:spPr>
          <a:xfrm>
            <a:off x="7998561" y="1488271"/>
            <a:ext cx="48465" cy="5637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TextBox 469">
            <a:extLst>
              <a:ext uri="{FF2B5EF4-FFF2-40B4-BE49-F238E27FC236}">
                <a16:creationId xmlns:a16="http://schemas.microsoft.com/office/drawing/2014/main" id="{288247E9-E45E-DD72-3686-4A3DF0CEEB5D}"/>
              </a:ext>
            </a:extLst>
          </p:cNvPr>
          <p:cNvSpPr txBox="1"/>
          <p:nvPr/>
        </p:nvSpPr>
        <p:spPr>
          <a:xfrm>
            <a:off x="7911225" y="1445064"/>
            <a:ext cx="2231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</a:p>
        </p:txBody>
      </p:sp>
      <p:sp>
        <p:nvSpPr>
          <p:cNvPr id="472" name="Oval 471">
            <a:extLst>
              <a:ext uri="{FF2B5EF4-FFF2-40B4-BE49-F238E27FC236}">
                <a16:creationId xmlns:a16="http://schemas.microsoft.com/office/drawing/2014/main" id="{BC419F61-4A65-7CE1-0C25-D795B2E4CAE9}"/>
              </a:ext>
            </a:extLst>
          </p:cNvPr>
          <p:cNvSpPr/>
          <p:nvPr/>
        </p:nvSpPr>
        <p:spPr>
          <a:xfrm flipH="1">
            <a:off x="7854396" y="1485330"/>
            <a:ext cx="4907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Oval 472">
            <a:extLst>
              <a:ext uri="{FF2B5EF4-FFF2-40B4-BE49-F238E27FC236}">
                <a16:creationId xmlns:a16="http://schemas.microsoft.com/office/drawing/2014/main" id="{356CEDBE-258C-2732-8267-4CFB6922A8F1}"/>
              </a:ext>
            </a:extLst>
          </p:cNvPr>
          <p:cNvSpPr/>
          <p:nvPr/>
        </p:nvSpPr>
        <p:spPr>
          <a:xfrm flipH="1">
            <a:off x="7862396" y="1330192"/>
            <a:ext cx="45719" cy="855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4" name="Oval 473">
            <a:extLst>
              <a:ext uri="{FF2B5EF4-FFF2-40B4-BE49-F238E27FC236}">
                <a16:creationId xmlns:a16="http://schemas.microsoft.com/office/drawing/2014/main" id="{40C6C011-9825-E920-1176-63F0363F5EC8}"/>
              </a:ext>
            </a:extLst>
          </p:cNvPr>
          <p:cNvSpPr/>
          <p:nvPr/>
        </p:nvSpPr>
        <p:spPr>
          <a:xfrm>
            <a:off x="7856648" y="1448254"/>
            <a:ext cx="47621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Oval 474">
            <a:extLst>
              <a:ext uri="{FF2B5EF4-FFF2-40B4-BE49-F238E27FC236}">
                <a16:creationId xmlns:a16="http://schemas.microsoft.com/office/drawing/2014/main" id="{BDE101A5-3BE2-2B4A-8584-1176F3138529}"/>
              </a:ext>
            </a:extLst>
          </p:cNvPr>
          <p:cNvSpPr/>
          <p:nvPr/>
        </p:nvSpPr>
        <p:spPr>
          <a:xfrm>
            <a:off x="7854808" y="1404921"/>
            <a:ext cx="45719" cy="5262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TextBox 475">
            <a:extLst>
              <a:ext uri="{FF2B5EF4-FFF2-40B4-BE49-F238E27FC236}">
                <a16:creationId xmlns:a16="http://schemas.microsoft.com/office/drawing/2014/main" id="{F7AC8855-6DAC-DE0D-BC68-A6419D104270}"/>
              </a:ext>
            </a:extLst>
          </p:cNvPr>
          <p:cNvSpPr txBox="1"/>
          <p:nvPr/>
        </p:nvSpPr>
        <p:spPr>
          <a:xfrm rot="16200000">
            <a:off x="7705513" y="1385379"/>
            <a:ext cx="34817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470,000 Ω</a:t>
            </a:r>
          </a:p>
        </p:txBody>
      </p:sp>
      <p:sp>
        <p:nvSpPr>
          <p:cNvPr id="477" name="Oval 476">
            <a:extLst>
              <a:ext uri="{FF2B5EF4-FFF2-40B4-BE49-F238E27FC236}">
                <a16:creationId xmlns:a16="http://schemas.microsoft.com/office/drawing/2014/main" id="{5DE4CF5B-BDA4-6C71-2A25-BD8E686F1DDD}"/>
              </a:ext>
            </a:extLst>
          </p:cNvPr>
          <p:cNvSpPr/>
          <p:nvPr/>
        </p:nvSpPr>
        <p:spPr>
          <a:xfrm>
            <a:off x="7695434" y="949662"/>
            <a:ext cx="82241" cy="672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TextBox 477">
            <a:extLst>
              <a:ext uri="{FF2B5EF4-FFF2-40B4-BE49-F238E27FC236}">
                <a16:creationId xmlns:a16="http://schemas.microsoft.com/office/drawing/2014/main" id="{25676497-AE90-F1E0-E137-F1E6C6D90ACC}"/>
              </a:ext>
            </a:extLst>
          </p:cNvPr>
          <p:cNvSpPr txBox="1"/>
          <p:nvPr/>
        </p:nvSpPr>
        <p:spPr>
          <a:xfrm>
            <a:off x="7619175" y="906244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DFE6B9E-5DE8-153D-B524-2A62E2614C5C}"/>
              </a:ext>
            </a:extLst>
          </p:cNvPr>
          <p:cNvSpPr/>
          <p:nvPr/>
        </p:nvSpPr>
        <p:spPr>
          <a:xfrm>
            <a:off x="7955805" y="1583923"/>
            <a:ext cx="138500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TextBox 460">
            <a:extLst>
              <a:ext uri="{FF2B5EF4-FFF2-40B4-BE49-F238E27FC236}">
                <a16:creationId xmlns:a16="http://schemas.microsoft.com/office/drawing/2014/main" id="{0DE7509E-2DC4-DDA9-C822-4BE4920644B6}"/>
              </a:ext>
            </a:extLst>
          </p:cNvPr>
          <p:cNvSpPr txBox="1"/>
          <p:nvPr/>
        </p:nvSpPr>
        <p:spPr>
          <a:xfrm>
            <a:off x="7862396" y="1529033"/>
            <a:ext cx="30008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4700 Ω</a:t>
            </a:r>
          </a:p>
        </p:txBody>
      </p:sp>
      <p:sp>
        <p:nvSpPr>
          <p:cNvPr id="463" name="Oval 462">
            <a:extLst>
              <a:ext uri="{FF2B5EF4-FFF2-40B4-BE49-F238E27FC236}">
                <a16:creationId xmlns:a16="http://schemas.microsoft.com/office/drawing/2014/main" id="{D6A655EC-F218-E202-5104-5F8BC2B52051}"/>
              </a:ext>
            </a:extLst>
          </p:cNvPr>
          <p:cNvSpPr/>
          <p:nvPr/>
        </p:nvSpPr>
        <p:spPr>
          <a:xfrm>
            <a:off x="8067423" y="1616376"/>
            <a:ext cx="78851" cy="7570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TextBox 463">
            <a:extLst>
              <a:ext uri="{FF2B5EF4-FFF2-40B4-BE49-F238E27FC236}">
                <a16:creationId xmlns:a16="http://schemas.microsoft.com/office/drawing/2014/main" id="{04C8E69A-D97F-C5C6-29A0-1537080E45E9}"/>
              </a:ext>
            </a:extLst>
          </p:cNvPr>
          <p:cNvSpPr txBox="1"/>
          <p:nvPr/>
        </p:nvSpPr>
        <p:spPr>
          <a:xfrm>
            <a:off x="7991810" y="1574892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73</a:t>
            </a: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0F98FD83-013F-2438-7E11-8B786D82064E}"/>
              </a:ext>
            </a:extLst>
          </p:cNvPr>
          <p:cNvSpPr/>
          <p:nvPr/>
        </p:nvSpPr>
        <p:spPr>
          <a:xfrm>
            <a:off x="8204090" y="1551943"/>
            <a:ext cx="45719" cy="2133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TextBox 478">
            <a:extLst>
              <a:ext uri="{FF2B5EF4-FFF2-40B4-BE49-F238E27FC236}">
                <a16:creationId xmlns:a16="http://schemas.microsoft.com/office/drawing/2014/main" id="{A2DBD058-06D2-F583-8B62-F463012E4C70}"/>
              </a:ext>
            </a:extLst>
          </p:cNvPr>
          <p:cNvSpPr txBox="1"/>
          <p:nvPr/>
        </p:nvSpPr>
        <p:spPr>
          <a:xfrm rot="16200000">
            <a:off x="8057419" y="1579834"/>
            <a:ext cx="32893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68,000 Ω</a:t>
            </a:r>
          </a:p>
        </p:txBody>
      </p:sp>
      <p:sp>
        <p:nvSpPr>
          <p:cNvPr id="480" name="Oval 479">
            <a:extLst>
              <a:ext uri="{FF2B5EF4-FFF2-40B4-BE49-F238E27FC236}">
                <a16:creationId xmlns:a16="http://schemas.microsoft.com/office/drawing/2014/main" id="{9D4A2D19-B5A3-D7E1-6950-E0F576A98B1A}"/>
              </a:ext>
            </a:extLst>
          </p:cNvPr>
          <p:cNvSpPr/>
          <p:nvPr/>
        </p:nvSpPr>
        <p:spPr>
          <a:xfrm>
            <a:off x="8226949" y="1736336"/>
            <a:ext cx="84250" cy="9350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TextBox 480">
            <a:extLst>
              <a:ext uri="{FF2B5EF4-FFF2-40B4-BE49-F238E27FC236}">
                <a16:creationId xmlns:a16="http://schemas.microsoft.com/office/drawing/2014/main" id="{5F846DC3-82F7-471F-861A-DEB8D016C5D5}"/>
              </a:ext>
            </a:extLst>
          </p:cNvPr>
          <p:cNvSpPr txBox="1"/>
          <p:nvPr/>
        </p:nvSpPr>
        <p:spPr>
          <a:xfrm>
            <a:off x="8156430" y="1706146"/>
            <a:ext cx="295534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72</a:t>
            </a:r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55D5A2ED-A358-A3DF-3834-FB8BCE881499}"/>
              </a:ext>
            </a:extLst>
          </p:cNvPr>
          <p:cNvSpPr/>
          <p:nvPr/>
        </p:nvSpPr>
        <p:spPr>
          <a:xfrm flipH="1">
            <a:off x="8362190" y="1645937"/>
            <a:ext cx="45719" cy="201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Rectangle 484">
            <a:extLst>
              <a:ext uri="{FF2B5EF4-FFF2-40B4-BE49-F238E27FC236}">
                <a16:creationId xmlns:a16="http://schemas.microsoft.com/office/drawing/2014/main" id="{521E7BB0-D55A-E903-0B97-DD73CBF65143}"/>
              </a:ext>
            </a:extLst>
          </p:cNvPr>
          <p:cNvSpPr/>
          <p:nvPr/>
        </p:nvSpPr>
        <p:spPr>
          <a:xfrm flipH="1">
            <a:off x="8362177" y="1681550"/>
            <a:ext cx="45719" cy="3863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TextBox 485">
            <a:extLst>
              <a:ext uri="{FF2B5EF4-FFF2-40B4-BE49-F238E27FC236}">
                <a16:creationId xmlns:a16="http://schemas.microsoft.com/office/drawing/2014/main" id="{C851471A-FDAB-2B4D-2507-50639F118DE1}"/>
              </a:ext>
            </a:extLst>
          </p:cNvPr>
          <p:cNvSpPr txBox="1"/>
          <p:nvPr/>
        </p:nvSpPr>
        <p:spPr>
          <a:xfrm rot="16200000">
            <a:off x="8213484" y="1906059"/>
            <a:ext cx="34817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470,000 Ω</a:t>
            </a:r>
          </a:p>
        </p:txBody>
      </p:sp>
      <p:sp>
        <p:nvSpPr>
          <p:cNvPr id="487" name="TextBox 486">
            <a:extLst>
              <a:ext uri="{FF2B5EF4-FFF2-40B4-BE49-F238E27FC236}">
                <a16:creationId xmlns:a16="http://schemas.microsoft.com/office/drawing/2014/main" id="{4B1E364F-6ACE-0246-6FB9-80F8F74740C3}"/>
              </a:ext>
            </a:extLst>
          </p:cNvPr>
          <p:cNvSpPr txBox="1"/>
          <p:nvPr/>
        </p:nvSpPr>
        <p:spPr>
          <a:xfrm rot="16200000">
            <a:off x="8211278" y="1708493"/>
            <a:ext cx="34817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470,000 Ω</a:t>
            </a:r>
          </a:p>
        </p:txBody>
      </p:sp>
      <p:sp>
        <p:nvSpPr>
          <p:cNvPr id="488" name="Oval 487">
            <a:extLst>
              <a:ext uri="{FF2B5EF4-FFF2-40B4-BE49-F238E27FC236}">
                <a16:creationId xmlns:a16="http://schemas.microsoft.com/office/drawing/2014/main" id="{9FAA963A-A357-8B1B-3745-72B15D82767B}"/>
              </a:ext>
            </a:extLst>
          </p:cNvPr>
          <p:cNvSpPr/>
          <p:nvPr/>
        </p:nvSpPr>
        <p:spPr>
          <a:xfrm>
            <a:off x="8249744" y="1927075"/>
            <a:ext cx="65267" cy="776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TextBox 488">
            <a:extLst>
              <a:ext uri="{FF2B5EF4-FFF2-40B4-BE49-F238E27FC236}">
                <a16:creationId xmlns:a16="http://schemas.microsoft.com/office/drawing/2014/main" id="{5DF748B1-6663-BC01-F50E-50CD7B54FEF0}"/>
              </a:ext>
            </a:extLst>
          </p:cNvPr>
          <p:cNvSpPr txBox="1"/>
          <p:nvPr/>
        </p:nvSpPr>
        <p:spPr>
          <a:xfrm>
            <a:off x="8173827" y="1901300"/>
            <a:ext cx="2231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71</a:t>
            </a:r>
          </a:p>
        </p:txBody>
      </p:sp>
      <p:sp>
        <p:nvSpPr>
          <p:cNvPr id="491" name="Rectangle 490">
            <a:extLst>
              <a:ext uri="{FF2B5EF4-FFF2-40B4-BE49-F238E27FC236}">
                <a16:creationId xmlns:a16="http://schemas.microsoft.com/office/drawing/2014/main" id="{DEA76EA1-26CB-60A1-236B-013408A8DEE1}"/>
              </a:ext>
            </a:extLst>
          </p:cNvPr>
          <p:cNvSpPr/>
          <p:nvPr/>
        </p:nvSpPr>
        <p:spPr>
          <a:xfrm>
            <a:off x="8486117" y="1865857"/>
            <a:ext cx="119499" cy="972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TextBox 491">
            <a:extLst>
              <a:ext uri="{FF2B5EF4-FFF2-40B4-BE49-F238E27FC236}">
                <a16:creationId xmlns:a16="http://schemas.microsoft.com/office/drawing/2014/main" id="{5920E842-6ACF-B6D4-94A5-FBE4E491304F}"/>
              </a:ext>
            </a:extLst>
          </p:cNvPr>
          <p:cNvSpPr txBox="1"/>
          <p:nvPr/>
        </p:nvSpPr>
        <p:spPr>
          <a:xfrm>
            <a:off x="8400994" y="1851898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</a:p>
        </p:txBody>
      </p:sp>
      <p:sp>
        <p:nvSpPr>
          <p:cNvPr id="493" name="Rectangle 492">
            <a:extLst>
              <a:ext uri="{FF2B5EF4-FFF2-40B4-BE49-F238E27FC236}">
                <a16:creationId xmlns:a16="http://schemas.microsoft.com/office/drawing/2014/main" id="{4784DE67-29C9-995B-8471-7D866E798C22}"/>
              </a:ext>
            </a:extLst>
          </p:cNvPr>
          <p:cNvSpPr/>
          <p:nvPr/>
        </p:nvSpPr>
        <p:spPr>
          <a:xfrm>
            <a:off x="8663727" y="2205810"/>
            <a:ext cx="65038" cy="817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Rectangle 493">
            <a:extLst>
              <a:ext uri="{FF2B5EF4-FFF2-40B4-BE49-F238E27FC236}">
                <a16:creationId xmlns:a16="http://schemas.microsoft.com/office/drawing/2014/main" id="{E2FF00F0-2C95-2A00-2DC3-58858024B2DF}"/>
              </a:ext>
            </a:extLst>
          </p:cNvPr>
          <p:cNvSpPr/>
          <p:nvPr/>
        </p:nvSpPr>
        <p:spPr>
          <a:xfrm flipH="1" flipV="1">
            <a:off x="8634592" y="2220989"/>
            <a:ext cx="5826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TextBox 494">
            <a:extLst>
              <a:ext uri="{FF2B5EF4-FFF2-40B4-BE49-F238E27FC236}">
                <a16:creationId xmlns:a16="http://schemas.microsoft.com/office/drawing/2014/main" id="{632FAD9E-E24A-420D-A8CC-2166DA0F906E}"/>
              </a:ext>
            </a:extLst>
          </p:cNvPr>
          <p:cNvSpPr txBox="1"/>
          <p:nvPr/>
        </p:nvSpPr>
        <p:spPr>
          <a:xfrm>
            <a:off x="8539201" y="2163057"/>
            <a:ext cx="27924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245 V</a:t>
            </a:r>
          </a:p>
        </p:txBody>
      </p:sp>
      <p:sp>
        <p:nvSpPr>
          <p:cNvPr id="496" name="Rectangle 495">
            <a:extLst>
              <a:ext uri="{FF2B5EF4-FFF2-40B4-BE49-F238E27FC236}">
                <a16:creationId xmlns:a16="http://schemas.microsoft.com/office/drawing/2014/main" id="{3A8570F3-13E6-8D8C-DB81-E03C0DAD3CAD}"/>
              </a:ext>
            </a:extLst>
          </p:cNvPr>
          <p:cNvSpPr/>
          <p:nvPr/>
        </p:nvSpPr>
        <p:spPr>
          <a:xfrm>
            <a:off x="8602591" y="2277732"/>
            <a:ext cx="106556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TextBox 496">
            <a:extLst>
              <a:ext uri="{FF2B5EF4-FFF2-40B4-BE49-F238E27FC236}">
                <a16:creationId xmlns:a16="http://schemas.microsoft.com/office/drawing/2014/main" id="{3830FA74-DA3D-CF87-E259-CA6883CB36F1}"/>
              </a:ext>
            </a:extLst>
          </p:cNvPr>
          <p:cNvSpPr txBox="1"/>
          <p:nvPr/>
        </p:nvSpPr>
        <p:spPr>
          <a:xfrm>
            <a:off x="8510158" y="2229752"/>
            <a:ext cx="27924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235 V</a:t>
            </a:r>
          </a:p>
        </p:txBody>
      </p:sp>
      <p:sp>
        <p:nvSpPr>
          <p:cNvPr id="498" name="Oval 497">
            <a:extLst>
              <a:ext uri="{FF2B5EF4-FFF2-40B4-BE49-F238E27FC236}">
                <a16:creationId xmlns:a16="http://schemas.microsoft.com/office/drawing/2014/main" id="{625FD718-708F-707C-EADA-081046A788F0}"/>
              </a:ext>
            </a:extLst>
          </p:cNvPr>
          <p:cNvSpPr/>
          <p:nvPr/>
        </p:nvSpPr>
        <p:spPr>
          <a:xfrm>
            <a:off x="8248305" y="2224604"/>
            <a:ext cx="76738" cy="6295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9" name="TextBox 498">
            <a:extLst>
              <a:ext uri="{FF2B5EF4-FFF2-40B4-BE49-F238E27FC236}">
                <a16:creationId xmlns:a16="http://schemas.microsoft.com/office/drawing/2014/main" id="{BCE71232-8E1F-4EDF-FF47-D81222151E92}"/>
              </a:ext>
            </a:extLst>
          </p:cNvPr>
          <p:cNvSpPr txBox="1"/>
          <p:nvPr/>
        </p:nvSpPr>
        <p:spPr>
          <a:xfrm>
            <a:off x="8170472" y="2176617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</a:p>
        </p:txBody>
      </p:sp>
      <p:cxnSp>
        <p:nvCxnSpPr>
          <p:cNvPr id="501" name="Straight Connector 500">
            <a:extLst>
              <a:ext uri="{FF2B5EF4-FFF2-40B4-BE49-F238E27FC236}">
                <a16:creationId xmlns:a16="http://schemas.microsoft.com/office/drawing/2014/main" id="{0557AC1E-2B9E-41A1-9FF6-F88A0F96E014}"/>
              </a:ext>
            </a:extLst>
          </p:cNvPr>
          <p:cNvCxnSpPr>
            <a:cxnSpLocks/>
          </p:cNvCxnSpPr>
          <p:nvPr/>
        </p:nvCxnSpPr>
        <p:spPr>
          <a:xfrm>
            <a:off x="8287527" y="2311636"/>
            <a:ext cx="0" cy="607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4" name="Rectangle 503">
            <a:extLst>
              <a:ext uri="{FF2B5EF4-FFF2-40B4-BE49-F238E27FC236}">
                <a16:creationId xmlns:a16="http://schemas.microsoft.com/office/drawing/2014/main" id="{066D58E5-3356-DF4E-C17B-054ECE3FA138}"/>
              </a:ext>
            </a:extLst>
          </p:cNvPr>
          <p:cNvSpPr/>
          <p:nvPr/>
        </p:nvSpPr>
        <p:spPr>
          <a:xfrm>
            <a:off x="8248304" y="2359449"/>
            <a:ext cx="139265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TextBox 504">
            <a:extLst>
              <a:ext uri="{FF2B5EF4-FFF2-40B4-BE49-F238E27FC236}">
                <a16:creationId xmlns:a16="http://schemas.microsoft.com/office/drawing/2014/main" id="{55B8330C-A34E-6F1D-FBA9-1F92141901C3}"/>
              </a:ext>
            </a:extLst>
          </p:cNvPr>
          <p:cNvSpPr txBox="1"/>
          <p:nvPr/>
        </p:nvSpPr>
        <p:spPr>
          <a:xfrm>
            <a:off x="8166412" y="2312079"/>
            <a:ext cx="32412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.006 mfd</a:t>
            </a:r>
          </a:p>
        </p:txBody>
      </p:sp>
      <p:sp>
        <p:nvSpPr>
          <p:cNvPr id="506" name="Rectangle 505">
            <a:extLst>
              <a:ext uri="{FF2B5EF4-FFF2-40B4-BE49-F238E27FC236}">
                <a16:creationId xmlns:a16="http://schemas.microsoft.com/office/drawing/2014/main" id="{8876B401-D1AC-6861-D99C-1AF685349E63}"/>
              </a:ext>
            </a:extLst>
          </p:cNvPr>
          <p:cNvSpPr/>
          <p:nvPr/>
        </p:nvSpPr>
        <p:spPr>
          <a:xfrm>
            <a:off x="7976283" y="2358468"/>
            <a:ext cx="138606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7" name="TextBox 506">
            <a:extLst>
              <a:ext uri="{FF2B5EF4-FFF2-40B4-BE49-F238E27FC236}">
                <a16:creationId xmlns:a16="http://schemas.microsoft.com/office/drawing/2014/main" id="{508C2258-82E4-0BFD-C92E-74E5F28D9550}"/>
              </a:ext>
            </a:extLst>
          </p:cNvPr>
          <p:cNvSpPr txBox="1"/>
          <p:nvPr/>
        </p:nvSpPr>
        <p:spPr>
          <a:xfrm>
            <a:off x="7918683" y="2312077"/>
            <a:ext cx="27924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130 V</a:t>
            </a:r>
          </a:p>
        </p:txBody>
      </p:sp>
      <p:sp>
        <p:nvSpPr>
          <p:cNvPr id="508" name="Rectangle 507">
            <a:extLst>
              <a:ext uri="{FF2B5EF4-FFF2-40B4-BE49-F238E27FC236}">
                <a16:creationId xmlns:a16="http://schemas.microsoft.com/office/drawing/2014/main" id="{0BC87DC5-3524-F980-58B6-109FBE609138}"/>
              </a:ext>
            </a:extLst>
          </p:cNvPr>
          <p:cNvSpPr/>
          <p:nvPr/>
        </p:nvSpPr>
        <p:spPr>
          <a:xfrm>
            <a:off x="7975759" y="1996694"/>
            <a:ext cx="79404" cy="52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TextBox 508">
            <a:extLst>
              <a:ext uri="{FF2B5EF4-FFF2-40B4-BE49-F238E27FC236}">
                <a16:creationId xmlns:a16="http://schemas.microsoft.com/office/drawing/2014/main" id="{8F24BB12-89A9-0D15-24FB-13B29D9EE0ED}"/>
              </a:ext>
            </a:extLst>
          </p:cNvPr>
          <p:cNvSpPr txBox="1"/>
          <p:nvPr/>
        </p:nvSpPr>
        <p:spPr>
          <a:xfrm>
            <a:off x="7900527" y="1941824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</a:p>
        </p:txBody>
      </p:sp>
      <p:sp>
        <p:nvSpPr>
          <p:cNvPr id="511" name="Oval 510">
            <a:extLst>
              <a:ext uri="{FF2B5EF4-FFF2-40B4-BE49-F238E27FC236}">
                <a16:creationId xmlns:a16="http://schemas.microsoft.com/office/drawing/2014/main" id="{D6E27597-B2D3-93C3-1060-3C2E2A4A7F6F}"/>
              </a:ext>
            </a:extLst>
          </p:cNvPr>
          <p:cNvSpPr/>
          <p:nvPr/>
        </p:nvSpPr>
        <p:spPr>
          <a:xfrm>
            <a:off x="8083172" y="1770679"/>
            <a:ext cx="84376" cy="8890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D9357C89-C959-ADDA-B637-C164183C4F03}"/>
              </a:ext>
            </a:extLst>
          </p:cNvPr>
          <p:cNvSpPr txBox="1"/>
          <p:nvPr/>
        </p:nvSpPr>
        <p:spPr>
          <a:xfrm>
            <a:off x="8007660" y="1733368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69</a:t>
            </a: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4840383F-6DAA-BDF0-2FA4-815FCC7D8BC5}"/>
              </a:ext>
            </a:extLst>
          </p:cNvPr>
          <p:cNvSpPr/>
          <p:nvPr/>
        </p:nvSpPr>
        <p:spPr>
          <a:xfrm>
            <a:off x="7963496" y="1883514"/>
            <a:ext cx="121627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65F654E1-E367-B1BA-87A3-A83A21629F48}"/>
              </a:ext>
            </a:extLst>
          </p:cNvPr>
          <p:cNvSpPr txBox="1"/>
          <p:nvPr/>
        </p:nvSpPr>
        <p:spPr>
          <a:xfrm>
            <a:off x="7871819" y="1851965"/>
            <a:ext cx="30008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4700 Ω</a:t>
            </a:r>
          </a:p>
        </p:txBody>
      </p:sp>
      <p:sp>
        <p:nvSpPr>
          <p:cNvPr id="397" name="Oval 396">
            <a:extLst>
              <a:ext uri="{FF2B5EF4-FFF2-40B4-BE49-F238E27FC236}">
                <a16:creationId xmlns:a16="http://schemas.microsoft.com/office/drawing/2014/main" id="{E9D07E5A-6782-B9BF-CEE4-F20A476132B4}"/>
              </a:ext>
            </a:extLst>
          </p:cNvPr>
          <p:cNvSpPr/>
          <p:nvPr/>
        </p:nvSpPr>
        <p:spPr>
          <a:xfrm>
            <a:off x="7958880" y="1634501"/>
            <a:ext cx="72746" cy="7360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TextBox 397">
            <a:extLst>
              <a:ext uri="{FF2B5EF4-FFF2-40B4-BE49-F238E27FC236}">
                <a16:creationId xmlns:a16="http://schemas.microsoft.com/office/drawing/2014/main" id="{E3D35A0B-C02F-185B-0444-DBED4880062A}"/>
              </a:ext>
            </a:extLst>
          </p:cNvPr>
          <p:cNvSpPr txBox="1"/>
          <p:nvPr/>
        </p:nvSpPr>
        <p:spPr>
          <a:xfrm>
            <a:off x="7880429" y="1595412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</a:t>
            </a:r>
          </a:p>
        </p:txBody>
      </p:sp>
      <p:sp>
        <p:nvSpPr>
          <p:cNvPr id="399" name="Oval 398">
            <a:extLst>
              <a:ext uri="{FF2B5EF4-FFF2-40B4-BE49-F238E27FC236}">
                <a16:creationId xmlns:a16="http://schemas.microsoft.com/office/drawing/2014/main" id="{2514E08E-7BF4-2FFE-BAD0-5581A679F5B5}"/>
              </a:ext>
            </a:extLst>
          </p:cNvPr>
          <p:cNvSpPr/>
          <p:nvPr/>
        </p:nvSpPr>
        <p:spPr>
          <a:xfrm>
            <a:off x="8011052" y="1821187"/>
            <a:ext cx="72886" cy="8073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TextBox 411">
            <a:extLst>
              <a:ext uri="{FF2B5EF4-FFF2-40B4-BE49-F238E27FC236}">
                <a16:creationId xmlns:a16="http://schemas.microsoft.com/office/drawing/2014/main" id="{3D608257-C9F7-F7D0-B1BD-4F650220C4D3}"/>
              </a:ext>
            </a:extLst>
          </p:cNvPr>
          <p:cNvSpPr txBox="1"/>
          <p:nvPr/>
        </p:nvSpPr>
        <p:spPr>
          <a:xfrm>
            <a:off x="7926316" y="1781641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66</a:t>
            </a:r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6B0C2731-0ADF-9A28-BC8F-A60B4E914D87}"/>
              </a:ext>
            </a:extLst>
          </p:cNvPr>
          <p:cNvSpPr/>
          <p:nvPr/>
        </p:nvSpPr>
        <p:spPr>
          <a:xfrm flipH="1">
            <a:off x="7857469" y="1562848"/>
            <a:ext cx="45719" cy="5865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TextBox 421">
            <a:extLst>
              <a:ext uri="{FF2B5EF4-FFF2-40B4-BE49-F238E27FC236}">
                <a16:creationId xmlns:a16="http://schemas.microsoft.com/office/drawing/2014/main" id="{BCF10360-6DBA-4886-65C1-4D1AFE1EA635}"/>
              </a:ext>
            </a:extLst>
          </p:cNvPr>
          <p:cNvSpPr txBox="1"/>
          <p:nvPr/>
        </p:nvSpPr>
        <p:spPr>
          <a:xfrm rot="16200000">
            <a:off x="7720688" y="1598772"/>
            <a:ext cx="32893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47,000 Ω</a:t>
            </a: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FDF3F640-F61C-A2B4-3B8F-7CD8EA394400}"/>
              </a:ext>
            </a:extLst>
          </p:cNvPr>
          <p:cNvSpPr txBox="1"/>
          <p:nvPr/>
        </p:nvSpPr>
        <p:spPr>
          <a:xfrm rot="16200000">
            <a:off x="7584995" y="1665832"/>
            <a:ext cx="592335" cy="138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47,000 Ω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D4AA9920-2885-0109-2349-A1BB22A4D600}"/>
              </a:ext>
            </a:extLst>
          </p:cNvPr>
          <p:cNvSpPr txBox="1"/>
          <p:nvPr/>
        </p:nvSpPr>
        <p:spPr>
          <a:xfrm rot="16200000">
            <a:off x="7711102" y="1988823"/>
            <a:ext cx="34817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470,000 Ω</a:t>
            </a:r>
          </a:p>
        </p:txBody>
      </p:sp>
      <p:sp>
        <p:nvSpPr>
          <p:cNvPr id="440" name="Oval 439">
            <a:extLst>
              <a:ext uri="{FF2B5EF4-FFF2-40B4-BE49-F238E27FC236}">
                <a16:creationId xmlns:a16="http://schemas.microsoft.com/office/drawing/2014/main" id="{679B2763-F98B-8D52-D0B7-186E6BCBFC2C}"/>
              </a:ext>
            </a:extLst>
          </p:cNvPr>
          <p:cNvSpPr/>
          <p:nvPr/>
        </p:nvSpPr>
        <p:spPr>
          <a:xfrm>
            <a:off x="7850006" y="2259901"/>
            <a:ext cx="70884" cy="7023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2" name="TextBox 441">
            <a:extLst>
              <a:ext uri="{FF2B5EF4-FFF2-40B4-BE49-F238E27FC236}">
                <a16:creationId xmlns:a16="http://schemas.microsoft.com/office/drawing/2014/main" id="{D33FB37F-D54D-B550-BFA4-9BB609752BDC}"/>
              </a:ext>
            </a:extLst>
          </p:cNvPr>
          <p:cNvSpPr txBox="1"/>
          <p:nvPr/>
        </p:nvSpPr>
        <p:spPr>
          <a:xfrm>
            <a:off x="7765236" y="2215744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</a:t>
            </a:r>
          </a:p>
        </p:txBody>
      </p:sp>
      <p:sp>
        <p:nvSpPr>
          <p:cNvPr id="512" name="Oval 511">
            <a:extLst>
              <a:ext uri="{FF2B5EF4-FFF2-40B4-BE49-F238E27FC236}">
                <a16:creationId xmlns:a16="http://schemas.microsoft.com/office/drawing/2014/main" id="{29C0F2F5-2DE1-4319-EC72-669F2CE96A5E}"/>
              </a:ext>
            </a:extLst>
          </p:cNvPr>
          <p:cNvSpPr/>
          <p:nvPr/>
        </p:nvSpPr>
        <p:spPr>
          <a:xfrm>
            <a:off x="7771266" y="1758118"/>
            <a:ext cx="56569" cy="7295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" name="TextBox 512">
            <a:extLst>
              <a:ext uri="{FF2B5EF4-FFF2-40B4-BE49-F238E27FC236}">
                <a16:creationId xmlns:a16="http://schemas.microsoft.com/office/drawing/2014/main" id="{31AE0BF9-F389-8A07-9D72-B4A305E436BA}"/>
              </a:ext>
            </a:extLst>
          </p:cNvPr>
          <p:cNvSpPr txBox="1"/>
          <p:nvPr/>
        </p:nvSpPr>
        <p:spPr>
          <a:xfrm>
            <a:off x="7679996" y="1716227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</a:p>
        </p:txBody>
      </p:sp>
      <p:sp>
        <p:nvSpPr>
          <p:cNvPr id="514" name="Rectangle 513">
            <a:extLst>
              <a:ext uri="{FF2B5EF4-FFF2-40B4-BE49-F238E27FC236}">
                <a16:creationId xmlns:a16="http://schemas.microsoft.com/office/drawing/2014/main" id="{1046CCBA-B458-1038-DF6B-05508959CEF6}"/>
              </a:ext>
            </a:extLst>
          </p:cNvPr>
          <p:cNvSpPr/>
          <p:nvPr/>
        </p:nvSpPr>
        <p:spPr>
          <a:xfrm flipH="1">
            <a:off x="7721101" y="1381384"/>
            <a:ext cx="85723" cy="3259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TextBox 514">
            <a:extLst>
              <a:ext uri="{FF2B5EF4-FFF2-40B4-BE49-F238E27FC236}">
                <a16:creationId xmlns:a16="http://schemas.microsoft.com/office/drawing/2014/main" id="{56DDB327-D79A-EB5C-EDC2-87E612C9879D}"/>
              </a:ext>
            </a:extLst>
          </p:cNvPr>
          <p:cNvSpPr txBox="1"/>
          <p:nvPr/>
        </p:nvSpPr>
        <p:spPr>
          <a:xfrm rot="16200000">
            <a:off x="7629022" y="1582586"/>
            <a:ext cx="32893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47,000 Ω</a:t>
            </a:r>
          </a:p>
        </p:txBody>
      </p:sp>
      <p:sp>
        <p:nvSpPr>
          <p:cNvPr id="516" name="Oval 515">
            <a:extLst>
              <a:ext uri="{FF2B5EF4-FFF2-40B4-BE49-F238E27FC236}">
                <a16:creationId xmlns:a16="http://schemas.microsoft.com/office/drawing/2014/main" id="{24B812FF-86F1-6D91-75CC-2885A5296402}"/>
              </a:ext>
            </a:extLst>
          </p:cNvPr>
          <p:cNvSpPr/>
          <p:nvPr/>
        </p:nvSpPr>
        <p:spPr>
          <a:xfrm flipH="1">
            <a:off x="7717622" y="1713476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" name="Oval 516">
            <a:extLst>
              <a:ext uri="{FF2B5EF4-FFF2-40B4-BE49-F238E27FC236}">
                <a16:creationId xmlns:a16="http://schemas.microsoft.com/office/drawing/2014/main" id="{8AC0A4A1-5F09-442B-74F3-6957EBDB2E18}"/>
              </a:ext>
            </a:extLst>
          </p:cNvPr>
          <p:cNvSpPr/>
          <p:nvPr/>
        </p:nvSpPr>
        <p:spPr>
          <a:xfrm>
            <a:off x="7709285" y="1743882"/>
            <a:ext cx="54463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9" name="Straight Connector 518">
            <a:extLst>
              <a:ext uri="{FF2B5EF4-FFF2-40B4-BE49-F238E27FC236}">
                <a16:creationId xmlns:a16="http://schemas.microsoft.com/office/drawing/2014/main" id="{172F3577-1174-E0A2-8E96-21C690CB1235}"/>
              </a:ext>
            </a:extLst>
          </p:cNvPr>
          <p:cNvCxnSpPr/>
          <p:nvPr/>
        </p:nvCxnSpPr>
        <p:spPr>
          <a:xfrm>
            <a:off x="7761697" y="1367015"/>
            <a:ext cx="0" cy="5252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0" name="TextBox 519">
            <a:extLst>
              <a:ext uri="{FF2B5EF4-FFF2-40B4-BE49-F238E27FC236}">
                <a16:creationId xmlns:a16="http://schemas.microsoft.com/office/drawing/2014/main" id="{9CA48145-9A2E-284A-6AA2-1CE405F87441}"/>
              </a:ext>
            </a:extLst>
          </p:cNvPr>
          <p:cNvSpPr txBox="1"/>
          <p:nvPr/>
        </p:nvSpPr>
        <p:spPr>
          <a:xfrm rot="16200000">
            <a:off x="7565887" y="1637285"/>
            <a:ext cx="32893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43,000 Ω</a:t>
            </a:r>
          </a:p>
        </p:txBody>
      </p:sp>
      <p:sp>
        <p:nvSpPr>
          <p:cNvPr id="521" name="TextBox 520">
            <a:extLst>
              <a:ext uri="{FF2B5EF4-FFF2-40B4-BE49-F238E27FC236}">
                <a16:creationId xmlns:a16="http://schemas.microsoft.com/office/drawing/2014/main" id="{94520D56-C577-CF1C-8026-782ECE2542F8}"/>
              </a:ext>
            </a:extLst>
          </p:cNvPr>
          <p:cNvSpPr txBox="1"/>
          <p:nvPr/>
        </p:nvSpPr>
        <p:spPr>
          <a:xfrm rot="16200000">
            <a:off x="7578670" y="1394193"/>
            <a:ext cx="30008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4700 Ω</a:t>
            </a:r>
          </a:p>
        </p:txBody>
      </p:sp>
      <p:sp>
        <p:nvSpPr>
          <p:cNvPr id="522" name="Rectangle 521">
            <a:extLst>
              <a:ext uri="{FF2B5EF4-FFF2-40B4-BE49-F238E27FC236}">
                <a16:creationId xmlns:a16="http://schemas.microsoft.com/office/drawing/2014/main" id="{E6C0DA3B-197C-4CBF-AC8C-3D37BABA18C4}"/>
              </a:ext>
            </a:extLst>
          </p:cNvPr>
          <p:cNvSpPr/>
          <p:nvPr/>
        </p:nvSpPr>
        <p:spPr>
          <a:xfrm>
            <a:off x="7572096" y="1395741"/>
            <a:ext cx="81421" cy="1554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3" name="Rectangle 522">
            <a:extLst>
              <a:ext uri="{FF2B5EF4-FFF2-40B4-BE49-F238E27FC236}">
                <a16:creationId xmlns:a16="http://schemas.microsoft.com/office/drawing/2014/main" id="{4C427D5D-56BE-2517-A18D-A4B695D49B98}"/>
              </a:ext>
            </a:extLst>
          </p:cNvPr>
          <p:cNvSpPr/>
          <p:nvPr/>
        </p:nvSpPr>
        <p:spPr>
          <a:xfrm flipV="1">
            <a:off x="7587799" y="1511988"/>
            <a:ext cx="8242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" name="Oval 523">
            <a:extLst>
              <a:ext uri="{FF2B5EF4-FFF2-40B4-BE49-F238E27FC236}">
                <a16:creationId xmlns:a16="http://schemas.microsoft.com/office/drawing/2014/main" id="{9EAAFFF5-0F9C-8614-0E7A-FD60BBC2480F}"/>
              </a:ext>
            </a:extLst>
          </p:cNvPr>
          <p:cNvSpPr/>
          <p:nvPr/>
        </p:nvSpPr>
        <p:spPr>
          <a:xfrm>
            <a:off x="7581507" y="1402820"/>
            <a:ext cx="79727" cy="619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5" name="TextBox 524">
            <a:extLst>
              <a:ext uri="{FF2B5EF4-FFF2-40B4-BE49-F238E27FC236}">
                <a16:creationId xmlns:a16="http://schemas.microsoft.com/office/drawing/2014/main" id="{F36245D8-5236-17D3-F372-C37F987139DA}"/>
              </a:ext>
            </a:extLst>
          </p:cNvPr>
          <p:cNvSpPr txBox="1"/>
          <p:nvPr/>
        </p:nvSpPr>
        <p:spPr>
          <a:xfrm>
            <a:off x="7503511" y="1358125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</p:txBody>
      </p:sp>
      <p:sp>
        <p:nvSpPr>
          <p:cNvPr id="526" name="TextBox 525">
            <a:extLst>
              <a:ext uri="{FF2B5EF4-FFF2-40B4-BE49-F238E27FC236}">
                <a16:creationId xmlns:a16="http://schemas.microsoft.com/office/drawing/2014/main" id="{62A8DE51-C061-2C7F-65A4-F316B1BC9E61}"/>
              </a:ext>
            </a:extLst>
          </p:cNvPr>
          <p:cNvSpPr txBox="1"/>
          <p:nvPr/>
        </p:nvSpPr>
        <p:spPr>
          <a:xfrm>
            <a:off x="7491680" y="1473460"/>
            <a:ext cx="2760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MΩ</a:t>
            </a:r>
          </a:p>
        </p:txBody>
      </p:sp>
      <p:sp>
        <p:nvSpPr>
          <p:cNvPr id="527" name="Oval 526">
            <a:extLst>
              <a:ext uri="{FF2B5EF4-FFF2-40B4-BE49-F238E27FC236}">
                <a16:creationId xmlns:a16="http://schemas.microsoft.com/office/drawing/2014/main" id="{5A88BAAE-32AC-BDE1-A547-E86155FD215F}"/>
              </a:ext>
            </a:extLst>
          </p:cNvPr>
          <p:cNvSpPr/>
          <p:nvPr/>
        </p:nvSpPr>
        <p:spPr>
          <a:xfrm>
            <a:off x="7586406" y="1607053"/>
            <a:ext cx="85798" cy="6546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TextBox 527">
            <a:extLst>
              <a:ext uri="{FF2B5EF4-FFF2-40B4-BE49-F238E27FC236}">
                <a16:creationId xmlns:a16="http://schemas.microsoft.com/office/drawing/2014/main" id="{E65E3528-8826-A0AE-B495-A8D16C4920E2}"/>
              </a:ext>
            </a:extLst>
          </p:cNvPr>
          <p:cNvSpPr txBox="1"/>
          <p:nvPr/>
        </p:nvSpPr>
        <p:spPr>
          <a:xfrm>
            <a:off x="7511701" y="1564079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58</a:t>
            </a:r>
          </a:p>
        </p:txBody>
      </p:sp>
      <p:sp>
        <p:nvSpPr>
          <p:cNvPr id="529" name="Oval 528">
            <a:extLst>
              <a:ext uri="{FF2B5EF4-FFF2-40B4-BE49-F238E27FC236}">
                <a16:creationId xmlns:a16="http://schemas.microsoft.com/office/drawing/2014/main" id="{F90397DF-27EA-298C-2E64-7186724BE1B3}"/>
              </a:ext>
            </a:extLst>
          </p:cNvPr>
          <p:cNvSpPr/>
          <p:nvPr/>
        </p:nvSpPr>
        <p:spPr>
          <a:xfrm>
            <a:off x="7584583" y="1702380"/>
            <a:ext cx="78201" cy="7028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0" name="TextBox 529">
            <a:extLst>
              <a:ext uri="{FF2B5EF4-FFF2-40B4-BE49-F238E27FC236}">
                <a16:creationId xmlns:a16="http://schemas.microsoft.com/office/drawing/2014/main" id="{3635AB47-C102-E703-0723-2A6E43F85125}"/>
              </a:ext>
            </a:extLst>
          </p:cNvPr>
          <p:cNvSpPr txBox="1"/>
          <p:nvPr/>
        </p:nvSpPr>
        <p:spPr>
          <a:xfrm>
            <a:off x="7510546" y="1660175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</a:t>
            </a:r>
          </a:p>
        </p:txBody>
      </p:sp>
      <p:sp>
        <p:nvSpPr>
          <p:cNvPr id="531" name="Oval 530">
            <a:extLst>
              <a:ext uri="{FF2B5EF4-FFF2-40B4-BE49-F238E27FC236}">
                <a16:creationId xmlns:a16="http://schemas.microsoft.com/office/drawing/2014/main" id="{82E24E59-3D3B-F576-16AE-D5386836C9B1}"/>
              </a:ext>
            </a:extLst>
          </p:cNvPr>
          <p:cNvSpPr/>
          <p:nvPr/>
        </p:nvSpPr>
        <p:spPr>
          <a:xfrm>
            <a:off x="7579874" y="1803266"/>
            <a:ext cx="85798" cy="738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TextBox 531">
            <a:extLst>
              <a:ext uri="{FF2B5EF4-FFF2-40B4-BE49-F238E27FC236}">
                <a16:creationId xmlns:a16="http://schemas.microsoft.com/office/drawing/2014/main" id="{EFC3E909-C19C-E1DE-9FFC-05B5F1535894}"/>
              </a:ext>
            </a:extLst>
          </p:cNvPr>
          <p:cNvSpPr txBox="1"/>
          <p:nvPr/>
        </p:nvSpPr>
        <p:spPr>
          <a:xfrm>
            <a:off x="7508620" y="1760271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</a:t>
            </a:r>
          </a:p>
        </p:txBody>
      </p:sp>
      <p:cxnSp>
        <p:nvCxnSpPr>
          <p:cNvPr id="534" name="Straight Connector 533">
            <a:extLst>
              <a:ext uri="{FF2B5EF4-FFF2-40B4-BE49-F238E27FC236}">
                <a16:creationId xmlns:a16="http://schemas.microsoft.com/office/drawing/2014/main" id="{5B46ACE2-96AA-105A-F3F2-815D81C66539}"/>
              </a:ext>
            </a:extLst>
          </p:cNvPr>
          <p:cNvCxnSpPr>
            <a:cxnSpLocks/>
          </p:cNvCxnSpPr>
          <p:nvPr/>
        </p:nvCxnSpPr>
        <p:spPr>
          <a:xfrm>
            <a:off x="7741379" y="2015016"/>
            <a:ext cx="4063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6" name="Oval 535">
            <a:extLst>
              <a:ext uri="{FF2B5EF4-FFF2-40B4-BE49-F238E27FC236}">
                <a16:creationId xmlns:a16="http://schemas.microsoft.com/office/drawing/2014/main" id="{2C529DED-A191-75F1-D323-10AF2B00B874}"/>
              </a:ext>
            </a:extLst>
          </p:cNvPr>
          <p:cNvSpPr/>
          <p:nvPr/>
        </p:nvSpPr>
        <p:spPr>
          <a:xfrm>
            <a:off x="7671011" y="2101343"/>
            <a:ext cx="70115" cy="634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TextBox 536">
            <a:extLst>
              <a:ext uri="{FF2B5EF4-FFF2-40B4-BE49-F238E27FC236}">
                <a16:creationId xmlns:a16="http://schemas.microsoft.com/office/drawing/2014/main" id="{977173BF-7840-979F-8EEB-88D6EB96F5CA}"/>
              </a:ext>
            </a:extLst>
          </p:cNvPr>
          <p:cNvSpPr txBox="1"/>
          <p:nvPr/>
        </p:nvSpPr>
        <p:spPr>
          <a:xfrm>
            <a:off x="7597716" y="2064883"/>
            <a:ext cx="2231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67</a:t>
            </a:r>
          </a:p>
        </p:txBody>
      </p:sp>
      <p:sp>
        <p:nvSpPr>
          <p:cNvPr id="538" name="Rectangle 537">
            <a:extLst>
              <a:ext uri="{FF2B5EF4-FFF2-40B4-BE49-F238E27FC236}">
                <a16:creationId xmlns:a16="http://schemas.microsoft.com/office/drawing/2014/main" id="{CD15B6C3-15D4-9A9C-0CAA-C8030B98D675}"/>
              </a:ext>
            </a:extLst>
          </p:cNvPr>
          <p:cNvSpPr/>
          <p:nvPr/>
        </p:nvSpPr>
        <p:spPr>
          <a:xfrm flipH="1">
            <a:off x="7689913" y="1880117"/>
            <a:ext cx="45719" cy="1724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TextBox 538">
            <a:extLst>
              <a:ext uri="{FF2B5EF4-FFF2-40B4-BE49-F238E27FC236}">
                <a16:creationId xmlns:a16="http://schemas.microsoft.com/office/drawing/2014/main" id="{8B33E536-D676-FCB4-0F34-600215F6987F}"/>
              </a:ext>
            </a:extLst>
          </p:cNvPr>
          <p:cNvSpPr txBox="1"/>
          <p:nvPr/>
        </p:nvSpPr>
        <p:spPr>
          <a:xfrm rot="16200000">
            <a:off x="7543777" y="1938665"/>
            <a:ext cx="32412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.01 MFD</a:t>
            </a:r>
          </a:p>
        </p:txBody>
      </p:sp>
      <p:sp>
        <p:nvSpPr>
          <p:cNvPr id="540" name="Rectangle 539">
            <a:extLst>
              <a:ext uri="{FF2B5EF4-FFF2-40B4-BE49-F238E27FC236}">
                <a16:creationId xmlns:a16="http://schemas.microsoft.com/office/drawing/2014/main" id="{EE27EA05-6775-79ED-FD82-470B4E7A588F}"/>
              </a:ext>
            </a:extLst>
          </p:cNvPr>
          <p:cNvSpPr/>
          <p:nvPr/>
        </p:nvSpPr>
        <p:spPr>
          <a:xfrm flipH="1">
            <a:off x="7288857" y="1472244"/>
            <a:ext cx="45721" cy="3289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24F9AD4C-FF11-FE17-89FD-D698EDF2B571}"/>
              </a:ext>
            </a:extLst>
          </p:cNvPr>
          <p:cNvCxnSpPr>
            <a:cxnSpLocks/>
          </p:cNvCxnSpPr>
          <p:nvPr/>
        </p:nvCxnSpPr>
        <p:spPr>
          <a:xfrm>
            <a:off x="7288857" y="1215460"/>
            <a:ext cx="0" cy="72284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1" name="TextBox 540">
            <a:extLst>
              <a:ext uri="{FF2B5EF4-FFF2-40B4-BE49-F238E27FC236}">
                <a16:creationId xmlns:a16="http://schemas.microsoft.com/office/drawing/2014/main" id="{0A444F11-23E1-5441-C497-63FCD15057BC}"/>
              </a:ext>
            </a:extLst>
          </p:cNvPr>
          <p:cNvSpPr txBox="1"/>
          <p:nvPr/>
        </p:nvSpPr>
        <p:spPr>
          <a:xfrm rot="16200000">
            <a:off x="7085652" y="1551460"/>
            <a:ext cx="47801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MΩ    400,000 Ω</a:t>
            </a:r>
          </a:p>
        </p:txBody>
      </p:sp>
      <p:sp>
        <p:nvSpPr>
          <p:cNvPr id="543" name="Rectangle 542">
            <a:extLst>
              <a:ext uri="{FF2B5EF4-FFF2-40B4-BE49-F238E27FC236}">
                <a16:creationId xmlns:a16="http://schemas.microsoft.com/office/drawing/2014/main" id="{00A7BA32-2E7C-6A0E-2E03-ED5F010EDC76}"/>
              </a:ext>
            </a:extLst>
          </p:cNvPr>
          <p:cNvSpPr/>
          <p:nvPr/>
        </p:nvSpPr>
        <p:spPr>
          <a:xfrm>
            <a:off x="6755639" y="2215744"/>
            <a:ext cx="45719" cy="266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TextBox 543">
            <a:extLst>
              <a:ext uri="{FF2B5EF4-FFF2-40B4-BE49-F238E27FC236}">
                <a16:creationId xmlns:a16="http://schemas.microsoft.com/office/drawing/2014/main" id="{4B06C09F-05E0-61C9-E599-E481CC7537DD}"/>
              </a:ext>
            </a:extLst>
          </p:cNvPr>
          <p:cNvSpPr txBox="1"/>
          <p:nvPr/>
        </p:nvSpPr>
        <p:spPr>
          <a:xfrm rot="16200000">
            <a:off x="6612183" y="2296322"/>
            <a:ext cx="34817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470,000 Ω</a:t>
            </a:r>
          </a:p>
        </p:txBody>
      </p:sp>
      <p:sp>
        <p:nvSpPr>
          <p:cNvPr id="545" name="Oval 544">
            <a:extLst>
              <a:ext uri="{FF2B5EF4-FFF2-40B4-BE49-F238E27FC236}">
                <a16:creationId xmlns:a16="http://schemas.microsoft.com/office/drawing/2014/main" id="{3A8B20C3-7B9C-D280-479F-0124635BB8ED}"/>
              </a:ext>
            </a:extLst>
          </p:cNvPr>
          <p:cNvSpPr/>
          <p:nvPr/>
        </p:nvSpPr>
        <p:spPr>
          <a:xfrm>
            <a:off x="6933668" y="2200837"/>
            <a:ext cx="87073" cy="7562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TextBox 545">
            <a:extLst>
              <a:ext uri="{FF2B5EF4-FFF2-40B4-BE49-F238E27FC236}">
                <a16:creationId xmlns:a16="http://schemas.microsoft.com/office/drawing/2014/main" id="{A72D8CCD-E415-B699-5295-A61CA6C33D81}"/>
              </a:ext>
            </a:extLst>
          </p:cNvPr>
          <p:cNvSpPr txBox="1"/>
          <p:nvPr/>
        </p:nvSpPr>
        <p:spPr>
          <a:xfrm>
            <a:off x="6857777" y="2161029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</a:p>
        </p:txBody>
      </p:sp>
      <p:sp>
        <p:nvSpPr>
          <p:cNvPr id="547" name="Oval 546">
            <a:extLst>
              <a:ext uri="{FF2B5EF4-FFF2-40B4-BE49-F238E27FC236}">
                <a16:creationId xmlns:a16="http://schemas.microsoft.com/office/drawing/2014/main" id="{486A6522-2BEA-9292-DA48-5FD98EA6622E}"/>
              </a:ext>
            </a:extLst>
          </p:cNvPr>
          <p:cNvSpPr/>
          <p:nvPr/>
        </p:nvSpPr>
        <p:spPr>
          <a:xfrm>
            <a:off x="6545408" y="1911378"/>
            <a:ext cx="60708" cy="5156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FF9E8D29-E4FA-1807-E37F-FB8CE311CBD3}"/>
              </a:ext>
            </a:extLst>
          </p:cNvPr>
          <p:cNvCxnSpPr>
            <a:cxnSpLocks/>
          </p:cNvCxnSpPr>
          <p:nvPr/>
        </p:nvCxnSpPr>
        <p:spPr>
          <a:xfrm>
            <a:off x="6755473" y="2140426"/>
            <a:ext cx="5089" cy="4850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Rectangle 482">
            <a:extLst>
              <a:ext uri="{FF2B5EF4-FFF2-40B4-BE49-F238E27FC236}">
                <a16:creationId xmlns:a16="http://schemas.microsoft.com/office/drawing/2014/main" id="{967F174C-FD1A-685E-7A1E-1F57819D1381}"/>
              </a:ext>
            </a:extLst>
          </p:cNvPr>
          <p:cNvSpPr/>
          <p:nvPr/>
        </p:nvSpPr>
        <p:spPr>
          <a:xfrm>
            <a:off x="8767442" y="2442449"/>
            <a:ext cx="45719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0" name="Straight Connector 489">
            <a:extLst>
              <a:ext uri="{FF2B5EF4-FFF2-40B4-BE49-F238E27FC236}">
                <a16:creationId xmlns:a16="http://schemas.microsoft.com/office/drawing/2014/main" id="{13D25CB0-9013-3B91-F9B5-4DFAB7CE7EBB}"/>
              </a:ext>
            </a:extLst>
          </p:cNvPr>
          <p:cNvCxnSpPr/>
          <p:nvPr/>
        </p:nvCxnSpPr>
        <p:spPr>
          <a:xfrm>
            <a:off x="8813161" y="2502863"/>
            <a:ext cx="54892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0" name="TextBox 499">
            <a:extLst>
              <a:ext uri="{FF2B5EF4-FFF2-40B4-BE49-F238E27FC236}">
                <a16:creationId xmlns:a16="http://schemas.microsoft.com/office/drawing/2014/main" id="{7DEF34FB-D1AF-3477-3F84-E7913456B751}"/>
              </a:ext>
            </a:extLst>
          </p:cNvPr>
          <p:cNvSpPr txBox="1"/>
          <p:nvPr/>
        </p:nvSpPr>
        <p:spPr>
          <a:xfrm rot="16200000">
            <a:off x="8628351" y="2456931"/>
            <a:ext cx="32412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.003 mfd</a:t>
            </a:r>
          </a:p>
        </p:txBody>
      </p:sp>
      <p:sp>
        <p:nvSpPr>
          <p:cNvPr id="502" name="Oval 501">
            <a:extLst>
              <a:ext uri="{FF2B5EF4-FFF2-40B4-BE49-F238E27FC236}">
                <a16:creationId xmlns:a16="http://schemas.microsoft.com/office/drawing/2014/main" id="{6DE6F677-3D80-B7D4-B3C2-2770671F3F3E}"/>
              </a:ext>
            </a:extLst>
          </p:cNvPr>
          <p:cNvSpPr/>
          <p:nvPr/>
        </p:nvSpPr>
        <p:spPr>
          <a:xfrm>
            <a:off x="8891569" y="2434468"/>
            <a:ext cx="91277" cy="917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TextBox 502">
            <a:extLst>
              <a:ext uri="{FF2B5EF4-FFF2-40B4-BE49-F238E27FC236}">
                <a16:creationId xmlns:a16="http://schemas.microsoft.com/office/drawing/2014/main" id="{183C6D24-3BE5-00F0-CE9D-68308331A608}"/>
              </a:ext>
            </a:extLst>
          </p:cNvPr>
          <p:cNvSpPr txBox="1"/>
          <p:nvPr/>
        </p:nvSpPr>
        <p:spPr>
          <a:xfrm>
            <a:off x="8815029" y="2403045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79</a:t>
            </a:r>
          </a:p>
        </p:txBody>
      </p:sp>
      <p:sp>
        <p:nvSpPr>
          <p:cNvPr id="510" name="Rectangle 509">
            <a:extLst>
              <a:ext uri="{FF2B5EF4-FFF2-40B4-BE49-F238E27FC236}">
                <a16:creationId xmlns:a16="http://schemas.microsoft.com/office/drawing/2014/main" id="{69938A96-7452-260C-8BAE-F4A33115CF2D}"/>
              </a:ext>
            </a:extLst>
          </p:cNvPr>
          <p:cNvSpPr/>
          <p:nvPr/>
        </p:nvSpPr>
        <p:spPr>
          <a:xfrm>
            <a:off x="8796722" y="2789916"/>
            <a:ext cx="148387" cy="808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TextBox 517">
            <a:extLst>
              <a:ext uri="{FF2B5EF4-FFF2-40B4-BE49-F238E27FC236}">
                <a16:creationId xmlns:a16="http://schemas.microsoft.com/office/drawing/2014/main" id="{1417843C-7033-4044-2E87-BB8B5462BED3}"/>
              </a:ext>
            </a:extLst>
          </p:cNvPr>
          <p:cNvSpPr txBox="1"/>
          <p:nvPr/>
        </p:nvSpPr>
        <p:spPr>
          <a:xfrm>
            <a:off x="8702089" y="2762209"/>
            <a:ext cx="27924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245 V</a:t>
            </a:r>
          </a:p>
        </p:txBody>
      </p:sp>
      <p:sp>
        <p:nvSpPr>
          <p:cNvPr id="533" name="Rectangle 532">
            <a:extLst>
              <a:ext uri="{FF2B5EF4-FFF2-40B4-BE49-F238E27FC236}">
                <a16:creationId xmlns:a16="http://schemas.microsoft.com/office/drawing/2014/main" id="{F8BDB6D0-FC83-A158-CCDC-189CA87E063D}"/>
              </a:ext>
            </a:extLst>
          </p:cNvPr>
          <p:cNvSpPr/>
          <p:nvPr/>
        </p:nvSpPr>
        <p:spPr>
          <a:xfrm>
            <a:off x="8791622" y="2878542"/>
            <a:ext cx="136085" cy="3323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2" name="Straight Connector 541">
            <a:extLst>
              <a:ext uri="{FF2B5EF4-FFF2-40B4-BE49-F238E27FC236}">
                <a16:creationId xmlns:a16="http://schemas.microsoft.com/office/drawing/2014/main" id="{D245BD52-E271-5D08-C614-9FE97645F741}"/>
              </a:ext>
            </a:extLst>
          </p:cNvPr>
          <p:cNvCxnSpPr>
            <a:cxnSpLocks/>
          </p:cNvCxnSpPr>
          <p:nvPr/>
        </p:nvCxnSpPr>
        <p:spPr>
          <a:xfrm>
            <a:off x="8726884" y="3007055"/>
            <a:ext cx="4862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0" name="TextBox 549">
            <a:extLst>
              <a:ext uri="{FF2B5EF4-FFF2-40B4-BE49-F238E27FC236}">
                <a16:creationId xmlns:a16="http://schemas.microsoft.com/office/drawing/2014/main" id="{48B2B821-AB4C-5659-7937-80FCFABF37FF}"/>
              </a:ext>
            </a:extLst>
          </p:cNvPr>
          <p:cNvSpPr txBox="1"/>
          <p:nvPr/>
        </p:nvSpPr>
        <p:spPr>
          <a:xfrm rot="16200000">
            <a:off x="8664317" y="2942766"/>
            <a:ext cx="29527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mfd</a:t>
            </a:r>
          </a:p>
        </p:txBody>
      </p:sp>
      <p:sp>
        <p:nvSpPr>
          <p:cNvPr id="551" name="Oval 550">
            <a:extLst>
              <a:ext uri="{FF2B5EF4-FFF2-40B4-BE49-F238E27FC236}">
                <a16:creationId xmlns:a16="http://schemas.microsoft.com/office/drawing/2014/main" id="{481B25F1-708C-9947-D4C0-EEFFDD939CB8}"/>
              </a:ext>
            </a:extLst>
          </p:cNvPr>
          <p:cNvSpPr/>
          <p:nvPr/>
        </p:nvSpPr>
        <p:spPr>
          <a:xfrm>
            <a:off x="8607999" y="2903513"/>
            <a:ext cx="83561" cy="9383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TextBox 551">
            <a:extLst>
              <a:ext uri="{FF2B5EF4-FFF2-40B4-BE49-F238E27FC236}">
                <a16:creationId xmlns:a16="http://schemas.microsoft.com/office/drawing/2014/main" id="{041CF500-9CD9-38E7-167E-C0464DBF8EF9}"/>
              </a:ext>
            </a:extLst>
          </p:cNvPr>
          <p:cNvSpPr txBox="1"/>
          <p:nvPr/>
        </p:nvSpPr>
        <p:spPr>
          <a:xfrm>
            <a:off x="8529723" y="2873725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</a:p>
        </p:txBody>
      </p:sp>
      <p:sp>
        <p:nvSpPr>
          <p:cNvPr id="553" name="Oval 552">
            <a:extLst>
              <a:ext uri="{FF2B5EF4-FFF2-40B4-BE49-F238E27FC236}">
                <a16:creationId xmlns:a16="http://schemas.microsoft.com/office/drawing/2014/main" id="{77D03999-A86D-B460-7372-6D149E21D52C}"/>
              </a:ext>
            </a:extLst>
          </p:cNvPr>
          <p:cNvSpPr/>
          <p:nvPr/>
        </p:nvSpPr>
        <p:spPr>
          <a:xfrm>
            <a:off x="8594463" y="2775698"/>
            <a:ext cx="97097" cy="919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4" name="TextBox 553">
            <a:extLst>
              <a:ext uri="{FF2B5EF4-FFF2-40B4-BE49-F238E27FC236}">
                <a16:creationId xmlns:a16="http://schemas.microsoft.com/office/drawing/2014/main" id="{626B88FC-A70A-7DDF-5E45-1486F3B9474E}"/>
              </a:ext>
            </a:extLst>
          </p:cNvPr>
          <p:cNvSpPr txBox="1"/>
          <p:nvPr/>
        </p:nvSpPr>
        <p:spPr>
          <a:xfrm>
            <a:off x="8524594" y="2740773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81</a:t>
            </a:r>
          </a:p>
        </p:txBody>
      </p:sp>
      <p:sp>
        <p:nvSpPr>
          <p:cNvPr id="555" name="Rectangle 554">
            <a:extLst>
              <a:ext uri="{FF2B5EF4-FFF2-40B4-BE49-F238E27FC236}">
                <a16:creationId xmlns:a16="http://schemas.microsoft.com/office/drawing/2014/main" id="{485D7D8E-CB67-452F-9363-54FD5F50D138}"/>
              </a:ext>
            </a:extLst>
          </p:cNvPr>
          <p:cNvSpPr/>
          <p:nvPr/>
        </p:nvSpPr>
        <p:spPr>
          <a:xfrm>
            <a:off x="8291268" y="2762209"/>
            <a:ext cx="202260" cy="822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Oval 555">
            <a:extLst>
              <a:ext uri="{FF2B5EF4-FFF2-40B4-BE49-F238E27FC236}">
                <a16:creationId xmlns:a16="http://schemas.microsoft.com/office/drawing/2014/main" id="{87E22A82-9A39-5622-00C5-F00F3A4D6B0B}"/>
              </a:ext>
            </a:extLst>
          </p:cNvPr>
          <p:cNvSpPr/>
          <p:nvPr/>
        </p:nvSpPr>
        <p:spPr>
          <a:xfrm flipH="1" flipV="1">
            <a:off x="8325043" y="2807460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" name="TextBox 556">
            <a:extLst>
              <a:ext uri="{FF2B5EF4-FFF2-40B4-BE49-F238E27FC236}">
                <a16:creationId xmlns:a16="http://schemas.microsoft.com/office/drawing/2014/main" id="{1DDD116E-7900-0819-9CF9-652DF554F8F3}"/>
              </a:ext>
            </a:extLst>
          </p:cNvPr>
          <p:cNvSpPr txBox="1"/>
          <p:nvPr/>
        </p:nvSpPr>
        <p:spPr>
          <a:xfrm>
            <a:off x="8195415" y="2707872"/>
            <a:ext cx="5781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FIELD COIL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860 Ω</a:t>
            </a:r>
          </a:p>
        </p:txBody>
      </p:sp>
      <p:sp>
        <p:nvSpPr>
          <p:cNvPr id="558" name="Rectangle 557">
            <a:extLst>
              <a:ext uri="{FF2B5EF4-FFF2-40B4-BE49-F238E27FC236}">
                <a16:creationId xmlns:a16="http://schemas.microsoft.com/office/drawing/2014/main" id="{770310B7-C6EA-8989-2DD4-827B1CB11952}"/>
              </a:ext>
            </a:extLst>
          </p:cNvPr>
          <p:cNvSpPr/>
          <p:nvPr/>
        </p:nvSpPr>
        <p:spPr>
          <a:xfrm>
            <a:off x="8565933" y="3064359"/>
            <a:ext cx="148023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TextBox 558">
            <a:extLst>
              <a:ext uri="{FF2B5EF4-FFF2-40B4-BE49-F238E27FC236}">
                <a16:creationId xmlns:a16="http://schemas.microsoft.com/office/drawing/2014/main" id="{B7E66DA8-0817-998E-48DA-4227E30CD84F}"/>
              </a:ext>
            </a:extLst>
          </p:cNvPr>
          <p:cNvSpPr txBox="1"/>
          <p:nvPr/>
        </p:nvSpPr>
        <p:spPr>
          <a:xfrm>
            <a:off x="8498946" y="3024384"/>
            <a:ext cx="26161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Ω</a:t>
            </a:r>
          </a:p>
        </p:txBody>
      </p:sp>
      <p:sp>
        <p:nvSpPr>
          <p:cNvPr id="560" name="Rectangle 559">
            <a:extLst>
              <a:ext uri="{FF2B5EF4-FFF2-40B4-BE49-F238E27FC236}">
                <a16:creationId xmlns:a16="http://schemas.microsoft.com/office/drawing/2014/main" id="{5F90E703-B0D4-7975-2085-138EC4D6B415}"/>
              </a:ext>
            </a:extLst>
          </p:cNvPr>
          <p:cNvSpPr/>
          <p:nvPr/>
        </p:nvSpPr>
        <p:spPr>
          <a:xfrm>
            <a:off x="8357491" y="3062415"/>
            <a:ext cx="97886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TextBox 560">
            <a:extLst>
              <a:ext uri="{FF2B5EF4-FFF2-40B4-BE49-F238E27FC236}">
                <a16:creationId xmlns:a16="http://schemas.microsoft.com/office/drawing/2014/main" id="{BDBD3A50-448B-8D9A-8533-8280568F49D8}"/>
              </a:ext>
            </a:extLst>
          </p:cNvPr>
          <p:cNvSpPr txBox="1"/>
          <p:nvPr/>
        </p:nvSpPr>
        <p:spPr>
          <a:xfrm>
            <a:off x="8285396" y="3022261"/>
            <a:ext cx="26161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Ω</a:t>
            </a:r>
          </a:p>
        </p:txBody>
      </p:sp>
      <p:sp>
        <p:nvSpPr>
          <p:cNvPr id="562" name="Rectangle 561">
            <a:extLst>
              <a:ext uri="{FF2B5EF4-FFF2-40B4-BE49-F238E27FC236}">
                <a16:creationId xmlns:a16="http://schemas.microsoft.com/office/drawing/2014/main" id="{CB4C760F-DB1D-E938-F647-60A430FFDFD7}"/>
              </a:ext>
            </a:extLst>
          </p:cNvPr>
          <p:cNvSpPr/>
          <p:nvPr/>
        </p:nvSpPr>
        <p:spPr>
          <a:xfrm>
            <a:off x="8131509" y="3068650"/>
            <a:ext cx="134960" cy="484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TextBox 562">
            <a:extLst>
              <a:ext uri="{FF2B5EF4-FFF2-40B4-BE49-F238E27FC236}">
                <a16:creationId xmlns:a16="http://schemas.microsoft.com/office/drawing/2014/main" id="{CC4A39FA-E009-FBF1-DE8C-4D29594009A3}"/>
              </a:ext>
            </a:extLst>
          </p:cNvPr>
          <p:cNvSpPr txBox="1"/>
          <p:nvPr/>
        </p:nvSpPr>
        <p:spPr>
          <a:xfrm>
            <a:off x="8050708" y="3030161"/>
            <a:ext cx="28084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115 Ω</a:t>
            </a:r>
          </a:p>
        </p:txBody>
      </p:sp>
      <p:sp>
        <p:nvSpPr>
          <p:cNvPr id="564" name="Oval 563">
            <a:extLst>
              <a:ext uri="{FF2B5EF4-FFF2-40B4-BE49-F238E27FC236}">
                <a16:creationId xmlns:a16="http://schemas.microsoft.com/office/drawing/2014/main" id="{B732D266-0D56-8363-0337-DD09CEF642D3}"/>
              </a:ext>
            </a:extLst>
          </p:cNvPr>
          <p:cNvSpPr/>
          <p:nvPr/>
        </p:nvSpPr>
        <p:spPr>
          <a:xfrm>
            <a:off x="8577777" y="3179104"/>
            <a:ext cx="85949" cy="8299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TextBox 564">
            <a:extLst>
              <a:ext uri="{FF2B5EF4-FFF2-40B4-BE49-F238E27FC236}">
                <a16:creationId xmlns:a16="http://schemas.microsoft.com/office/drawing/2014/main" id="{76EB6DA2-CCC7-3350-EF0A-081AC0EB2992}"/>
              </a:ext>
            </a:extLst>
          </p:cNvPr>
          <p:cNvSpPr txBox="1"/>
          <p:nvPr/>
        </p:nvSpPr>
        <p:spPr>
          <a:xfrm>
            <a:off x="8502034" y="3142941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82</a:t>
            </a:r>
          </a:p>
        </p:txBody>
      </p:sp>
      <p:sp>
        <p:nvSpPr>
          <p:cNvPr id="566" name="Oval 565">
            <a:extLst>
              <a:ext uri="{FF2B5EF4-FFF2-40B4-BE49-F238E27FC236}">
                <a16:creationId xmlns:a16="http://schemas.microsoft.com/office/drawing/2014/main" id="{7A9B9D8C-34A0-E319-AC90-4E5206A0A0F3}"/>
              </a:ext>
            </a:extLst>
          </p:cNvPr>
          <p:cNvSpPr/>
          <p:nvPr/>
        </p:nvSpPr>
        <p:spPr>
          <a:xfrm>
            <a:off x="8346180" y="3183939"/>
            <a:ext cx="94851" cy="8604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TextBox 566">
            <a:extLst>
              <a:ext uri="{FF2B5EF4-FFF2-40B4-BE49-F238E27FC236}">
                <a16:creationId xmlns:a16="http://schemas.microsoft.com/office/drawing/2014/main" id="{676C96EE-D0B7-C2BC-307D-2DBE35BA690A}"/>
              </a:ext>
            </a:extLst>
          </p:cNvPr>
          <p:cNvSpPr txBox="1"/>
          <p:nvPr/>
        </p:nvSpPr>
        <p:spPr>
          <a:xfrm>
            <a:off x="8270064" y="3159163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82A</a:t>
            </a:r>
          </a:p>
        </p:txBody>
      </p:sp>
      <p:sp>
        <p:nvSpPr>
          <p:cNvPr id="568" name="Oval 567">
            <a:extLst>
              <a:ext uri="{FF2B5EF4-FFF2-40B4-BE49-F238E27FC236}">
                <a16:creationId xmlns:a16="http://schemas.microsoft.com/office/drawing/2014/main" id="{53696B77-689A-7715-D6A3-F699432872A7}"/>
              </a:ext>
            </a:extLst>
          </p:cNvPr>
          <p:cNvSpPr/>
          <p:nvPr/>
        </p:nvSpPr>
        <p:spPr>
          <a:xfrm>
            <a:off x="8153403" y="3172752"/>
            <a:ext cx="84306" cy="8934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TextBox 568">
            <a:extLst>
              <a:ext uri="{FF2B5EF4-FFF2-40B4-BE49-F238E27FC236}">
                <a16:creationId xmlns:a16="http://schemas.microsoft.com/office/drawing/2014/main" id="{CD41BEC3-D706-8222-8B79-B17E4EE3767B}"/>
              </a:ext>
            </a:extLst>
          </p:cNvPr>
          <p:cNvSpPr txBox="1"/>
          <p:nvPr/>
        </p:nvSpPr>
        <p:spPr>
          <a:xfrm>
            <a:off x="8070766" y="3146146"/>
            <a:ext cx="24878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82B</a:t>
            </a:r>
          </a:p>
        </p:txBody>
      </p:sp>
      <p:sp>
        <p:nvSpPr>
          <p:cNvPr id="570" name="Oval 569">
            <a:extLst>
              <a:ext uri="{FF2B5EF4-FFF2-40B4-BE49-F238E27FC236}">
                <a16:creationId xmlns:a16="http://schemas.microsoft.com/office/drawing/2014/main" id="{EF6ED86C-17B4-43AA-4B90-A6963A3C2776}"/>
              </a:ext>
            </a:extLst>
          </p:cNvPr>
          <p:cNvSpPr/>
          <p:nvPr/>
        </p:nvSpPr>
        <p:spPr>
          <a:xfrm>
            <a:off x="8079289" y="2793088"/>
            <a:ext cx="69237" cy="744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TextBox 570">
            <a:extLst>
              <a:ext uri="{FF2B5EF4-FFF2-40B4-BE49-F238E27FC236}">
                <a16:creationId xmlns:a16="http://schemas.microsoft.com/office/drawing/2014/main" id="{F849FC17-C9C2-8EC3-F80A-F4678631CF92}"/>
              </a:ext>
            </a:extLst>
          </p:cNvPr>
          <p:cNvSpPr txBox="1"/>
          <p:nvPr/>
        </p:nvSpPr>
        <p:spPr>
          <a:xfrm>
            <a:off x="7995926" y="2749925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83</a:t>
            </a:r>
          </a:p>
        </p:txBody>
      </p:sp>
      <p:sp>
        <p:nvSpPr>
          <p:cNvPr id="572" name="Rectangle 571">
            <a:extLst>
              <a:ext uri="{FF2B5EF4-FFF2-40B4-BE49-F238E27FC236}">
                <a16:creationId xmlns:a16="http://schemas.microsoft.com/office/drawing/2014/main" id="{AAAF1A59-ABFB-C7CA-F6C3-22A518D8F070}"/>
              </a:ext>
            </a:extLst>
          </p:cNvPr>
          <p:cNvSpPr/>
          <p:nvPr/>
        </p:nvSpPr>
        <p:spPr>
          <a:xfrm>
            <a:off x="7996516" y="2945866"/>
            <a:ext cx="45719" cy="1306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TextBox 572">
            <a:extLst>
              <a:ext uri="{FF2B5EF4-FFF2-40B4-BE49-F238E27FC236}">
                <a16:creationId xmlns:a16="http://schemas.microsoft.com/office/drawing/2014/main" id="{B2A35AF1-D685-2721-36AB-4B25BF874AB8}"/>
              </a:ext>
            </a:extLst>
          </p:cNvPr>
          <p:cNvSpPr txBox="1"/>
          <p:nvPr/>
        </p:nvSpPr>
        <p:spPr>
          <a:xfrm rot="16200000">
            <a:off x="7870680" y="2941184"/>
            <a:ext cx="31451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MFD</a:t>
            </a:r>
          </a:p>
        </p:txBody>
      </p:sp>
      <p:cxnSp>
        <p:nvCxnSpPr>
          <p:cNvPr id="575" name="Straight Connector 574">
            <a:extLst>
              <a:ext uri="{FF2B5EF4-FFF2-40B4-BE49-F238E27FC236}">
                <a16:creationId xmlns:a16="http://schemas.microsoft.com/office/drawing/2014/main" id="{7F0457B7-07BF-FCCC-AA5B-3F0BFB88BC2A}"/>
              </a:ext>
            </a:extLst>
          </p:cNvPr>
          <p:cNvCxnSpPr>
            <a:cxnSpLocks/>
          </p:cNvCxnSpPr>
          <p:nvPr/>
        </p:nvCxnSpPr>
        <p:spPr>
          <a:xfrm>
            <a:off x="7996516" y="2923967"/>
            <a:ext cx="0" cy="196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6" name="Rectangle 575">
            <a:extLst>
              <a:ext uri="{FF2B5EF4-FFF2-40B4-BE49-F238E27FC236}">
                <a16:creationId xmlns:a16="http://schemas.microsoft.com/office/drawing/2014/main" id="{16010B5D-0FA0-A07B-7694-2DB71C45408B}"/>
              </a:ext>
            </a:extLst>
          </p:cNvPr>
          <p:cNvSpPr/>
          <p:nvPr/>
        </p:nvSpPr>
        <p:spPr>
          <a:xfrm>
            <a:off x="7659166" y="2944952"/>
            <a:ext cx="121761" cy="491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TextBox 576">
            <a:extLst>
              <a:ext uri="{FF2B5EF4-FFF2-40B4-BE49-F238E27FC236}">
                <a16:creationId xmlns:a16="http://schemas.microsoft.com/office/drawing/2014/main" id="{27CAFD60-6B9E-20B2-5699-7AE94B487139}"/>
              </a:ext>
            </a:extLst>
          </p:cNvPr>
          <p:cNvSpPr txBox="1"/>
          <p:nvPr/>
        </p:nvSpPr>
        <p:spPr>
          <a:xfrm>
            <a:off x="7597175" y="2873001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</a:p>
        </p:txBody>
      </p:sp>
      <p:sp>
        <p:nvSpPr>
          <p:cNvPr id="578" name="Oval 577">
            <a:extLst>
              <a:ext uri="{FF2B5EF4-FFF2-40B4-BE49-F238E27FC236}">
                <a16:creationId xmlns:a16="http://schemas.microsoft.com/office/drawing/2014/main" id="{CAF5C483-FE66-F117-21AE-81FBDE747AFA}"/>
              </a:ext>
            </a:extLst>
          </p:cNvPr>
          <p:cNvSpPr/>
          <p:nvPr/>
        </p:nvSpPr>
        <p:spPr>
          <a:xfrm>
            <a:off x="8093368" y="3269984"/>
            <a:ext cx="119373" cy="11501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Rectangle 578">
            <a:extLst>
              <a:ext uri="{FF2B5EF4-FFF2-40B4-BE49-F238E27FC236}">
                <a16:creationId xmlns:a16="http://schemas.microsoft.com/office/drawing/2014/main" id="{0A0DF036-45A6-CD25-2BAB-A88EBF355CC8}"/>
              </a:ext>
            </a:extLst>
          </p:cNvPr>
          <p:cNvSpPr/>
          <p:nvPr/>
        </p:nvSpPr>
        <p:spPr>
          <a:xfrm>
            <a:off x="7983786" y="3320538"/>
            <a:ext cx="334534" cy="590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Oval 579">
            <a:extLst>
              <a:ext uri="{FF2B5EF4-FFF2-40B4-BE49-F238E27FC236}">
                <a16:creationId xmlns:a16="http://schemas.microsoft.com/office/drawing/2014/main" id="{2219FDA2-0FF1-0093-2CCA-0C6CB0C8F817}"/>
              </a:ext>
            </a:extLst>
          </p:cNvPr>
          <p:cNvSpPr/>
          <p:nvPr/>
        </p:nvSpPr>
        <p:spPr>
          <a:xfrm>
            <a:off x="8416201" y="3266470"/>
            <a:ext cx="150410" cy="10450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1" name="Rectangle 580">
            <a:extLst>
              <a:ext uri="{FF2B5EF4-FFF2-40B4-BE49-F238E27FC236}">
                <a16:creationId xmlns:a16="http://schemas.microsoft.com/office/drawing/2014/main" id="{F406EA90-FD0C-0218-6F60-2DD9C936C679}"/>
              </a:ext>
            </a:extLst>
          </p:cNvPr>
          <p:cNvSpPr/>
          <p:nvPr/>
        </p:nvSpPr>
        <p:spPr>
          <a:xfrm>
            <a:off x="8334348" y="3334137"/>
            <a:ext cx="463169" cy="466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Oval 581">
            <a:extLst>
              <a:ext uri="{FF2B5EF4-FFF2-40B4-BE49-F238E27FC236}">
                <a16:creationId xmlns:a16="http://schemas.microsoft.com/office/drawing/2014/main" id="{BE2E65A2-4F97-D9A4-8C7D-029CFC35DA2E}"/>
              </a:ext>
            </a:extLst>
          </p:cNvPr>
          <p:cNvSpPr/>
          <p:nvPr/>
        </p:nvSpPr>
        <p:spPr>
          <a:xfrm>
            <a:off x="8114889" y="3266301"/>
            <a:ext cx="87406" cy="8779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TextBox 582">
            <a:extLst>
              <a:ext uri="{FF2B5EF4-FFF2-40B4-BE49-F238E27FC236}">
                <a16:creationId xmlns:a16="http://schemas.microsoft.com/office/drawing/2014/main" id="{4B720E50-60B3-2A78-A82C-603E4FEF0E08}"/>
              </a:ext>
            </a:extLst>
          </p:cNvPr>
          <p:cNvSpPr txBox="1"/>
          <p:nvPr/>
        </p:nvSpPr>
        <p:spPr>
          <a:xfrm>
            <a:off x="8041063" y="3233907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86</a:t>
            </a:r>
          </a:p>
        </p:txBody>
      </p:sp>
      <p:sp>
        <p:nvSpPr>
          <p:cNvPr id="584" name="Oval 583">
            <a:extLst>
              <a:ext uri="{FF2B5EF4-FFF2-40B4-BE49-F238E27FC236}">
                <a16:creationId xmlns:a16="http://schemas.microsoft.com/office/drawing/2014/main" id="{84BCFC28-AB0E-1743-9A86-75E6CAF3BE88}"/>
              </a:ext>
            </a:extLst>
          </p:cNvPr>
          <p:cNvSpPr/>
          <p:nvPr/>
        </p:nvSpPr>
        <p:spPr>
          <a:xfrm>
            <a:off x="8437007" y="3262095"/>
            <a:ext cx="93034" cy="8659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TextBox 584">
            <a:extLst>
              <a:ext uri="{FF2B5EF4-FFF2-40B4-BE49-F238E27FC236}">
                <a16:creationId xmlns:a16="http://schemas.microsoft.com/office/drawing/2014/main" id="{C1026337-D187-A84C-A66B-65977B4B5C54}"/>
              </a:ext>
            </a:extLst>
          </p:cNvPr>
          <p:cNvSpPr txBox="1"/>
          <p:nvPr/>
        </p:nvSpPr>
        <p:spPr>
          <a:xfrm>
            <a:off x="8366629" y="3233214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87</a:t>
            </a:r>
          </a:p>
        </p:txBody>
      </p:sp>
      <p:sp>
        <p:nvSpPr>
          <p:cNvPr id="586" name="TextBox 585">
            <a:extLst>
              <a:ext uri="{FF2B5EF4-FFF2-40B4-BE49-F238E27FC236}">
                <a16:creationId xmlns:a16="http://schemas.microsoft.com/office/drawing/2014/main" id="{94673AD2-3DC5-B353-6157-6693889B9386}"/>
              </a:ext>
            </a:extLst>
          </p:cNvPr>
          <p:cNvSpPr txBox="1"/>
          <p:nvPr/>
        </p:nvSpPr>
        <p:spPr>
          <a:xfrm>
            <a:off x="7975759" y="3302066"/>
            <a:ext cx="821289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RB       BAND       SCALE   LIGHTS</a:t>
            </a:r>
          </a:p>
        </p:txBody>
      </p:sp>
      <p:sp>
        <p:nvSpPr>
          <p:cNvPr id="587" name="Oval 586">
            <a:extLst>
              <a:ext uri="{FF2B5EF4-FFF2-40B4-BE49-F238E27FC236}">
                <a16:creationId xmlns:a16="http://schemas.microsoft.com/office/drawing/2014/main" id="{E63464DA-5859-D2A3-C814-79A1E8CBDF60}"/>
              </a:ext>
            </a:extLst>
          </p:cNvPr>
          <p:cNvSpPr/>
          <p:nvPr/>
        </p:nvSpPr>
        <p:spPr>
          <a:xfrm>
            <a:off x="8257279" y="3788460"/>
            <a:ext cx="61041" cy="5007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TextBox 587">
            <a:extLst>
              <a:ext uri="{FF2B5EF4-FFF2-40B4-BE49-F238E27FC236}">
                <a16:creationId xmlns:a16="http://schemas.microsoft.com/office/drawing/2014/main" id="{A26EF965-7105-B811-ED0C-E51752317FEC}"/>
              </a:ext>
            </a:extLst>
          </p:cNvPr>
          <p:cNvSpPr txBox="1"/>
          <p:nvPr/>
        </p:nvSpPr>
        <p:spPr>
          <a:xfrm>
            <a:off x="8170621" y="3757671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2C</a:t>
            </a:r>
          </a:p>
        </p:txBody>
      </p:sp>
      <p:sp>
        <p:nvSpPr>
          <p:cNvPr id="589" name="Oval 588">
            <a:extLst>
              <a:ext uri="{FF2B5EF4-FFF2-40B4-BE49-F238E27FC236}">
                <a16:creationId xmlns:a16="http://schemas.microsoft.com/office/drawing/2014/main" id="{C4A14703-C8EE-0B75-CB5B-40857A5D6E2D}"/>
              </a:ext>
            </a:extLst>
          </p:cNvPr>
          <p:cNvSpPr/>
          <p:nvPr/>
        </p:nvSpPr>
        <p:spPr>
          <a:xfrm>
            <a:off x="8181928" y="3847853"/>
            <a:ext cx="66849" cy="757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0" name="TextBox 589">
            <a:extLst>
              <a:ext uri="{FF2B5EF4-FFF2-40B4-BE49-F238E27FC236}">
                <a16:creationId xmlns:a16="http://schemas.microsoft.com/office/drawing/2014/main" id="{8494C3C9-5901-FBDB-8456-6F3DA45D49E8}"/>
              </a:ext>
            </a:extLst>
          </p:cNvPr>
          <p:cNvSpPr txBox="1"/>
          <p:nvPr/>
        </p:nvSpPr>
        <p:spPr>
          <a:xfrm>
            <a:off x="8100224" y="3807727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3C</a:t>
            </a:r>
          </a:p>
        </p:txBody>
      </p:sp>
      <p:sp>
        <p:nvSpPr>
          <p:cNvPr id="591" name="Oval 590">
            <a:extLst>
              <a:ext uri="{FF2B5EF4-FFF2-40B4-BE49-F238E27FC236}">
                <a16:creationId xmlns:a16="http://schemas.microsoft.com/office/drawing/2014/main" id="{2FA48C30-CBE0-DEF4-B5F6-B6658F40A598}"/>
              </a:ext>
            </a:extLst>
          </p:cNvPr>
          <p:cNvSpPr/>
          <p:nvPr/>
        </p:nvSpPr>
        <p:spPr>
          <a:xfrm>
            <a:off x="7999142" y="3824447"/>
            <a:ext cx="71624" cy="5991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TextBox 591">
            <a:extLst>
              <a:ext uri="{FF2B5EF4-FFF2-40B4-BE49-F238E27FC236}">
                <a16:creationId xmlns:a16="http://schemas.microsoft.com/office/drawing/2014/main" id="{BBE9DCD0-30FF-1967-5C0F-2BA87C217A95}"/>
              </a:ext>
            </a:extLst>
          </p:cNvPr>
          <p:cNvSpPr txBox="1"/>
          <p:nvPr/>
        </p:nvSpPr>
        <p:spPr>
          <a:xfrm>
            <a:off x="7914810" y="3776851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6C</a:t>
            </a:r>
          </a:p>
        </p:txBody>
      </p:sp>
      <p:cxnSp>
        <p:nvCxnSpPr>
          <p:cNvPr id="594" name="Straight Connector 593">
            <a:extLst>
              <a:ext uri="{FF2B5EF4-FFF2-40B4-BE49-F238E27FC236}">
                <a16:creationId xmlns:a16="http://schemas.microsoft.com/office/drawing/2014/main" id="{2ED23468-0574-C140-A92C-215C7EBB3432}"/>
              </a:ext>
            </a:extLst>
          </p:cNvPr>
          <p:cNvCxnSpPr>
            <a:cxnSpLocks/>
          </p:cNvCxnSpPr>
          <p:nvPr/>
        </p:nvCxnSpPr>
        <p:spPr>
          <a:xfrm>
            <a:off x="8067423" y="3563377"/>
            <a:ext cx="0" cy="25483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9" name="Oval 598">
            <a:extLst>
              <a:ext uri="{FF2B5EF4-FFF2-40B4-BE49-F238E27FC236}">
                <a16:creationId xmlns:a16="http://schemas.microsoft.com/office/drawing/2014/main" id="{A3BE3560-C057-8753-BCB0-F726A70E14D8}"/>
              </a:ext>
            </a:extLst>
          </p:cNvPr>
          <p:cNvSpPr/>
          <p:nvPr/>
        </p:nvSpPr>
        <p:spPr>
          <a:xfrm>
            <a:off x="8175059" y="3957942"/>
            <a:ext cx="82220" cy="711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0" name="TextBox 599">
            <a:extLst>
              <a:ext uri="{FF2B5EF4-FFF2-40B4-BE49-F238E27FC236}">
                <a16:creationId xmlns:a16="http://schemas.microsoft.com/office/drawing/2014/main" id="{29740A0B-27A5-43CF-AFE9-B965AF2BA7C0}"/>
              </a:ext>
            </a:extLst>
          </p:cNvPr>
          <p:cNvSpPr txBox="1"/>
          <p:nvPr/>
        </p:nvSpPr>
        <p:spPr>
          <a:xfrm>
            <a:off x="8100224" y="3919092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</a:p>
        </p:txBody>
      </p:sp>
      <p:sp>
        <p:nvSpPr>
          <p:cNvPr id="601" name="Oval 600">
            <a:extLst>
              <a:ext uri="{FF2B5EF4-FFF2-40B4-BE49-F238E27FC236}">
                <a16:creationId xmlns:a16="http://schemas.microsoft.com/office/drawing/2014/main" id="{1158730E-56C9-53C8-2D14-FAC172D114D4}"/>
              </a:ext>
            </a:extLst>
          </p:cNvPr>
          <p:cNvSpPr/>
          <p:nvPr/>
        </p:nvSpPr>
        <p:spPr>
          <a:xfrm>
            <a:off x="7848939" y="4072979"/>
            <a:ext cx="95499" cy="90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2" name="Oval 601">
            <a:extLst>
              <a:ext uri="{FF2B5EF4-FFF2-40B4-BE49-F238E27FC236}">
                <a16:creationId xmlns:a16="http://schemas.microsoft.com/office/drawing/2014/main" id="{4362F6DF-94E3-C8D9-72DF-24E2172C854F}"/>
              </a:ext>
            </a:extLst>
          </p:cNvPr>
          <p:cNvSpPr/>
          <p:nvPr/>
        </p:nvSpPr>
        <p:spPr>
          <a:xfrm>
            <a:off x="7960491" y="4072978"/>
            <a:ext cx="95499" cy="90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Oval 602">
            <a:extLst>
              <a:ext uri="{FF2B5EF4-FFF2-40B4-BE49-F238E27FC236}">
                <a16:creationId xmlns:a16="http://schemas.microsoft.com/office/drawing/2014/main" id="{B56780D2-A107-8E60-8278-C6868E908110}"/>
              </a:ext>
            </a:extLst>
          </p:cNvPr>
          <p:cNvSpPr/>
          <p:nvPr/>
        </p:nvSpPr>
        <p:spPr>
          <a:xfrm>
            <a:off x="8067431" y="4072977"/>
            <a:ext cx="95499" cy="90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Oval 603">
            <a:extLst>
              <a:ext uri="{FF2B5EF4-FFF2-40B4-BE49-F238E27FC236}">
                <a16:creationId xmlns:a16="http://schemas.microsoft.com/office/drawing/2014/main" id="{B1F24F22-8CA1-6B1C-EC28-13C00469BC45}"/>
              </a:ext>
            </a:extLst>
          </p:cNvPr>
          <p:cNvSpPr/>
          <p:nvPr/>
        </p:nvSpPr>
        <p:spPr>
          <a:xfrm>
            <a:off x="8172700" y="4070346"/>
            <a:ext cx="95499" cy="90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Oval 604">
            <a:extLst>
              <a:ext uri="{FF2B5EF4-FFF2-40B4-BE49-F238E27FC236}">
                <a16:creationId xmlns:a16="http://schemas.microsoft.com/office/drawing/2014/main" id="{D1F1FF11-0FB7-ACBD-3459-4C747260D286}"/>
              </a:ext>
            </a:extLst>
          </p:cNvPr>
          <p:cNvSpPr/>
          <p:nvPr/>
        </p:nvSpPr>
        <p:spPr>
          <a:xfrm>
            <a:off x="8278755" y="4066325"/>
            <a:ext cx="95499" cy="90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6" name="Oval 605">
            <a:extLst>
              <a:ext uri="{FF2B5EF4-FFF2-40B4-BE49-F238E27FC236}">
                <a16:creationId xmlns:a16="http://schemas.microsoft.com/office/drawing/2014/main" id="{5AE098F5-39E4-48C8-194B-502D04C0251A}"/>
              </a:ext>
            </a:extLst>
          </p:cNvPr>
          <p:cNvSpPr/>
          <p:nvPr/>
        </p:nvSpPr>
        <p:spPr>
          <a:xfrm>
            <a:off x="8389257" y="4057621"/>
            <a:ext cx="95499" cy="90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Oval 606">
            <a:extLst>
              <a:ext uri="{FF2B5EF4-FFF2-40B4-BE49-F238E27FC236}">
                <a16:creationId xmlns:a16="http://schemas.microsoft.com/office/drawing/2014/main" id="{F3F913AB-9EF3-075D-FBF8-B0A995C25AAC}"/>
              </a:ext>
            </a:extLst>
          </p:cNvPr>
          <p:cNvSpPr/>
          <p:nvPr/>
        </p:nvSpPr>
        <p:spPr>
          <a:xfrm>
            <a:off x="8498116" y="4057621"/>
            <a:ext cx="95499" cy="90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val 607">
            <a:extLst>
              <a:ext uri="{FF2B5EF4-FFF2-40B4-BE49-F238E27FC236}">
                <a16:creationId xmlns:a16="http://schemas.microsoft.com/office/drawing/2014/main" id="{8DB96951-0BE3-F651-CD62-D607E347BBCE}"/>
              </a:ext>
            </a:extLst>
          </p:cNvPr>
          <p:cNvSpPr/>
          <p:nvPr/>
        </p:nvSpPr>
        <p:spPr>
          <a:xfrm>
            <a:off x="8653932" y="4059103"/>
            <a:ext cx="95499" cy="90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TextBox 608">
            <a:extLst>
              <a:ext uri="{FF2B5EF4-FFF2-40B4-BE49-F238E27FC236}">
                <a16:creationId xmlns:a16="http://schemas.microsoft.com/office/drawing/2014/main" id="{DE6FFEA1-E970-3071-1780-FD1F2A9CFE2F}"/>
              </a:ext>
            </a:extLst>
          </p:cNvPr>
          <p:cNvSpPr txBox="1"/>
          <p:nvPr/>
        </p:nvSpPr>
        <p:spPr>
          <a:xfrm>
            <a:off x="8582454" y="4024695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610" name="TextBox 609">
            <a:extLst>
              <a:ext uri="{FF2B5EF4-FFF2-40B4-BE49-F238E27FC236}">
                <a16:creationId xmlns:a16="http://schemas.microsoft.com/office/drawing/2014/main" id="{38358B7A-71C7-904E-121B-4CFBBBD51755}"/>
              </a:ext>
            </a:extLst>
          </p:cNvPr>
          <p:cNvSpPr txBox="1"/>
          <p:nvPr/>
        </p:nvSpPr>
        <p:spPr>
          <a:xfrm>
            <a:off x="8421864" y="4033752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26A</a:t>
            </a:r>
          </a:p>
        </p:txBody>
      </p:sp>
      <p:sp>
        <p:nvSpPr>
          <p:cNvPr id="611" name="TextBox 610">
            <a:extLst>
              <a:ext uri="{FF2B5EF4-FFF2-40B4-BE49-F238E27FC236}">
                <a16:creationId xmlns:a16="http://schemas.microsoft.com/office/drawing/2014/main" id="{BA069528-8886-5F9A-BABF-A483376E2D3E}"/>
              </a:ext>
            </a:extLst>
          </p:cNvPr>
          <p:cNvSpPr txBox="1"/>
          <p:nvPr/>
        </p:nvSpPr>
        <p:spPr>
          <a:xfrm>
            <a:off x="8311417" y="4033752"/>
            <a:ext cx="24878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26B</a:t>
            </a:r>
          </a:p>
        </p:txBody>
      </p:sp>
      <p:sp>
        <p:nvSpPr>
          <p:cNvPr id="612" name="TextBox 611">
            <a:extLst>
              <a:ext uri="{FF2B5EF4-FFF2-40B4-BE49-F238E27FC236}">
                <a16:creationId xmlns:a16="http://schemas.microsoft.com/office/drawing/2014/main" id="{44261133-8050-824A-78AC-792C24700782}"/>
              </a:ext>
            </a:extLst>
          </p:cNvPr>
          <p:cNvSpPr txBox="1"/>
          <p:nvPr/>
        </p:nvSpPr>
        <p:spPr>
          <a:xfrm>
            <a:off x="8204477" y="4042504"/>
            <a:ext cx="24878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26C</a:t>
            </a:r>
          </a:p>
        </p:txBody>
      </p:sp>
      <p:sp>
        <p:nvSpPr>
          <p:cNvPr id="613" name="TextBox 612">
            <a:extLst>
              <a:ext uri="{FF2B5EF4-FFF2-40B4-BE49-F238E27FC236}">
                <a16:creationId xmlns:a16="http://schemas.microsoft.com/office/drawing/2014/main" id="{B88173CF-4E66-E9C4-BE07-F81FA0658B31}"/>
              </a:ext>
            </a:extLst>
          </p:cNvPr>
          <p:cNvSpPr txBox="1"/>
          <p:nvPr/>
        </p:nvSpPr>
        <p:spPr>
          <a:xfrm>
            <a:off x="8098337" y="4044308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26D</a:t>
            </a:r>
          </a:p>
        </p:txBody>
      </p:sp>
      <p:sp>
        <p:nvSpPr>
          <p:cNvPr id="614" name="TextBox 613">
            <a:extLst>
              <a:ext uri="{FF2B5EF4-FFF2-40B4-BE49-F238E27FC236}">
                <a16:creationId xmlns:a16="http://schemas.microsoft.com/office/drawing/2014/main" id="{3BC6EE86-D5CB-2877-270A-6FAABB572144}"/>
              </a:ext>
            </a:extLst>
          </p:cNvPr>
          <p:cNvSpPr txBox="1"/>
          <p:nvPr/>
        </p:nvSpPr>
        <p:spPr>
          <a:xfrm>
            <a:off x="7993439" y="4044308"/>
            <a:ext cx="24718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26E</a:t>
            </a:r>
          </a:p>
        </p:txBody>
      </p:sp>
      <p:sp>
        <p:nvSpPr>
          <p:cNvPr id="615" name="TextBox 614">
            <a:extLst>
              <a:ext uri="{FF2B5EF4-FFF2-40B4-BE49-F238E27FC236}">
                <a16:creationId xmlns:a16="http://schemas.microsoft.com/office/drawing/2014/main" id="{0CCB6756-0871-182E-BD24-83CF43CBF46E}"/>
              </a:ext>
            </a:extLst>
          </p:cNvPr>
          <p:cNvSpPr txBox="1"/>
          <p:nvPr/>
        </p:nvSpPr>
        <p:spPr>
          <a:xfrm>
            <a:off x="7883869" y="4057829"/>
            <a:ext cx="24397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26F</a:t>
            </a:r>
          </a:p>
        </p:txBody>
      </p:sp>
      <p:sp>
        <p:nvSpPr>
          <p:cNvPr id="616" name="TextBox 615">
            <a:extLst>
              <a:ext uri="{FF2B5EF4-FFF2-40B4-BE49-F238E27FC236}">
                <a16:creationId xmlns:a16="http://schemas.microsoft.com/office/drawing/2014/main" id="{8640C000-8D77-3860-F461-F0408CD876E6}"/>
              </a:ext>
            </a:extLst>
          </p:cNvPr>
          <p:cNvSpPr txBox="1"/>
          <p:nvPr/>
        </p:nvSpPr>
        <p:spPr>
          <a:xfrm>
            <a:off x="7770535" y="4046477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26G</a:t>
            </a:r>
          </a:p>
        </p:txBody>
      </p:sp>
      <p:cxnSp>
        <p:nvCxnSpPr>
          <p:cNvPr id="618" name="Straight Connector 617">
            <a:extLst>
              <a:ext uri="{FF2B5EF4-FFF2-40B4-BE49-F238E27FC236}">
                <a16:creationId xmlns:a16="http://schemas.microsoft.com/office/drawing/2014/main" id="{5A46EB76-5A0F-4B72-E37D-4AFBC7A8B01B}"/>
              </a:ext>
            </a:extLst>
          </p:cNvPr>
          <p:cNvCxnSpPr>
            <a:cxnSpLocks/>
          </p:cNvCxnSpPr>
          <p:nvPr/>
        </p:nvCxnSpPr>
        <p:spPr>
          <a:xfrm flipH="1">
            <a:off x="8582454" y="4151636"/>
            <a:ext cx="106940" cy="30963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" name="Oval 619">
            <a:extLst>
              <a:ext uri="{FF2B5EF4-FFF2-40B4-BE49-F238E27FC236}">
                <a16:creationId xmlns:a16="http://schemas.microsoft.com/office/drawing/2014/main" id="{A1217709-C153-51B5-9A21-8D57FA6DBBF0}"/>
              </a:ext>
            </a:extLst>
          </p:cNvPr>
          <p:cNvSpPr/>
          <p:nvPr/>
        </p:nvSpPr>
        <p:spPr>
          <a:xfrm>
            <a:off x="8965921" y="4528422"/>
            <a:ext cx="95499" cy="90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Oval 620">
            <a:extLst>
              <a:ext uri="{FF2B5EF4-FFF2-40B4-BE49-F238E27FC236}">
                <a16:creationId xmlns:a16="http://schemas.microsoft.com/office/drawing/2014/main" id="{9A42133D-8F28-B965-6208-EC5716746A88}"/>
              </a:ext>
            </a:extLst>
          </p:cNvPr>
          <p:cNvSpPr/>
          <p:nvPr/>
        </p:nvSpPr>
        <p:spPr>
          <a:xfrm>
            <a:off x="8962391" y="4640195"/>
            <a:ext cx="95499" cy="90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Oval 621">
            <a:extLst>
              <a:ext uri="{FF2B5EF4-FFF2-40B4-BE49-F238E27FC236}">
                <a16:creationId xmlns:a16="http://schemas.microsoft.com/office/drawing/2014/main" id="{A5E2C90A-AFAA-380B-3614-FDE84AB86290}"/>
              </a:ext>
            </a:extLst>
          </p:cNvPr>
          <p:cNvSpPr/>
          <p:nvPr/>
        </p:nvSpPr>
        <p:spPr>
          <a:xfrm>
            <a:off x="8962391" y="4738177"/>
            <a:ext cx="95499" cy="90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3" name="Oval 622">
            <a:extLst>
              <a:ext uri="{FF2B5EF4-FFF2-40B4-BE49-F238E27FC236}">
                <a16:creationId xmlns:a16="http://schemas.microsoft.com/office/drawing/2014/main" id="{A3F6340D-E668-CDEA-347A-5CEC68F228CC}"/>
              </a:ext>
            </a:extLst>
          </p:cNvPr>
          <p:cNvSpPr/>
          <p:nvPr/>
        </p:nvSpPr>
        <p:spPr>
          <a:xfrm>
            <a:off x="8962390" y="4843743"/>
            <a:ext cx="95499" cy="90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Oval 623">
            <a:extLst>
              <a:ext uri="{FF2B5EF4-FFF2-40B4-BE49-F238E27FC236}">
                <a16:creationId xmlns:a16="http://schemas.microsoft.com/office/drawing/2014/main" id="{3054A756-A5C2-A5E9-6137-92688C4D811F}"/>
              </a:ext>
            </a:extLst>
          </p:cNvPr>
          <p:cNvSpPr/>
          <p:nvPr/>
        </p:nvSpPr>
        <p:spPr>
          <a:xfrm>
            <a:off x="7612141" y="4455065"/>
            <a:ext cx="95499" cy="90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Oval 624">
            <a:extLst>
              <a:ext uri="{FF2B5EF4-FFF2-40B4-BE49-F238E27FC236}">
                <a16:creationId xmlns:a16="http://schemas.microsoft.com/office/drawing/2014/main" id="{06B1B01E-A7BA-256F-E44C-036BE1AC2C95}"/>
              </a:ext>
            </a:extLst>
          </p:cNvPr>
          <p:cNvSpPr/>
          <p:nvPr/>
        </p:nvSpPr>
        <p:spPr>
          <a:xfrm>
            <a:off x="7616313" y="4797193"/>
            <a:ext cx="95499" cy="90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6" name="TextBox 625">
            <a:extLst>
              <a:ext uri="{FF2B5EF4-FFF2-40B4-BE49-F238E27FC236}">
                <a16:creationId xmlns:a16="http://schemas.microsoft.com/office/drawing/2014/main" id="{82C07BD7-D20D-0B64-728A-4BD91EF796E1}"/>
              </a:ext>
            </a:extLst>
          </p:cNvPr>
          <p:cNvSpPr txBox="1"/>
          <p:nvPr/>
        </p:nvSpPr>
        <p:spPr>
          <a:xfrm>
            <a:off x="8892158" y="4491583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</a:t>
            </a:r>
          </a:p>
        </p:txBody>
      </p:sp>
      <p:sp>
        <p:nvSpPr>
          <p:cNvPr id="627" name="TextBox 626">
            <a:extLst>
              <a:ext uri="{FF2B5EF4-FFF2-40B4-BE49-F238E27FC236}">
                <a16:creationId xmlns:a16="http://schemas.microsoft.com/office/drawing/2014/main" id="{BB82A415-164E-765D-2C1B-CB8F268D9CB3}"/>
              </a:ext>
            </a:extLst>
          </p:cNvPr>
          <p:cNvSpPr txBox="1"/>
          <p:nvPr/>
        </p:nvSpPr>
        <p:spPr>
          <a:xfrm>
            <a:off x="8892158" y="4606729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</p:txBody>
      </p:sp>
      <p:sp>
        <p:nvSpPr>
          <p:cNvPr id="628" name="TextBox 627">
            <a:extLst>
              <a:ext uri="{FF2B5EF4-FFF2-40B4-BE49-F238E27FC236}">
                <a16:creationId xmlns:a16="http://schemas.microsoft.com/office/drawing/2014/main" id="{1E297675-A29E-0C6E-0F28-E05F978568CB}"/>
              </a:ext>
            </a:extLst>
          </p:cNvPr>
          <p:cNvSpPr txBox="1"/>
          <p:nvPr/>
        </p:nvSpPr>
        <p:spPr>
          <a:xfrm>
            <a:off x="8891569" y="4706614"/>
            <a:ext cx="274583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</a:p>
        </p:txBody>
      </p:sp>
      <p:sp>
        <p:nvSpPr>
          <p:cNvPr id="629" name="TextBox 628">
            <a:extLst>
              <a:ext uri="{FF2B5EF4-FFF2-40B4-BE49-F238E27FC236}">
                <a16:creationId xmlns:a16="http://schemas.microsoft.com/office/drawing/2014/main" id="{BB3FCD91-F989-A1A3-8EBC-48210579C872}"/>
              </a:ext>
            </a:extLst>
          </p:cNvPr>
          <p:cNvSpPr txBox="1"/>
          <p:nvPr/>
        </p:nvSpPr>
        <p:spPr>
          <a:xfrm>
            <a:off x="8897435" y="4812487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</a:p>
        </p:txBody>
      </p:sp>
      <p:sp>
        <p:nvSpPr>
          <p:cNvPr id="630" name="TextBox 629">
            <a:extLst>
              <a:ext uri="{FF2B5EF4-FFF2-40B4-BE49-F238E27FC236}">
                <a16:creationId xmlns:a16="http://schemas.microsoft.com/office/drawing/2014/main" id="{98D42FA0-55F9-F75E-96CB-98CF26A38512}"/>
              </a:ext>
            </a:extLst>
          </p:cNvPr>
          <p:cNvSpPr txBox="1"/>
          <p:nvPr/>
        </p:nvSpPr>
        <p:spPr>
          <a:xfrm>
            <a:off x="7541713" y="4430046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</p:txBody>
      </p:sp>
      <p:sp>
        <p:nvSpPr>
          <p:cNvPr id="631" name="TextBox 630">
            <a:extLst>
              <a:ext uri="{FF2B5EF4-FFF2-40B4-BE49-F238E27FC236}">
                <a16:creationId xmlns:a16="http://schemas.microsoft.com/office/drawing/2014/main" id="{09FE3323-6747-3784-2C6B-C541DFAD7F49}"/>
              </a:ext>
            </a:extLst>
          </p:cNvPr>
          <p:cNvSpPr txBox="1"/>
          <p:nvPr/>
        </p:nvSpPr>
        <p:spPr>
          <a:xfrm>
            <a:off x="7541909" y="4757965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</a:p>
        </p:txBody>
      </p:sp>
      <p:sp>
        <p:nvSpPr>
          <p:cNvPr id="632" name="Rectangle 631">
            <a:extLst>
              <a:ext uri="{FF2B5EF4-FFF2-40B4-BE49-F238E27FC236}">
                <a16:creationId xmlns:a16="http://schemas.microsoft.com/office/drawing/2014/main" id="{12BE9EB2-2BB8-3114-91B6-E21AF5E87E79}"/>
              </a:ext>
            </a:extLst>
          </p:cNvPr>
          <p:cNvSpPr/>
          <p:nvPr/>
        </p:nvSpPr>
        <p:spPr>
          <a:xfrm>
            <a:off x="8593614" y="5034780"/>
            <a:ext cx="95779" cy="1396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TextBox 632">
            <a:extLst>
              <a:ext uri="{FF2B5EF4-FFF2-40B4-BE49-F238E27FC236}">
                <a16:creationId xmlns:a16="http://schemas.microsoft.com/office/drawing/2014/main" id="{B13F5730-D684-05E4-D267-52CF14E02719}"/>
              </a:ext>
            </a:extLst>
          </p:cNvPr>
          <p:cNvSpPr txBox="1"/>
          <p:nvPr/>
        </p:nvSpPr>
        <p:spPr>
          <a:xfrm>
            <a:off x="8512294" y="4988169"/>
            <a:ext cx="26321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OSC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</a:t>
            </a:r>
          </a:p>
        </p:txBody>
      </p:sp>
      <p:sp>
        <p:nvSpPr>
          <p:cNvPr id="634" name="Oval 633">
            <a:extLst>
              <a:ext uri="{FF2B5EF4-FFF2-40B4-BE49-F238E27FC236}">
                <a16:creationId xmlns:a16="http://schemas.microsoft.com/office/drawing/2014/main" id="{A00A0DB5-0E02-3D43-E901-099FEA19BEAF}"/>
              </a:ext>
            </a:extLst>
          </p:cNvPr>
          <p:cNvSpPr/>
          <p:nvPr/>
        </p:nvSpPr>
        <p:spPr>
          <a:xfrm>
            <a:off x="8472484" y="5055993"/>
            <a:ext cx="51263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TextBox 634">
            <a:extLst>
              <a:ext uri="{FF2B5EF4-FFF2-40B4-BE49-F238E27FC236}">
                <a16:creationId xmlns:a16="http://schemas.microsoft.com/office/drawing/2014/main" id="{62980DFD-393A-2480-D399-63E032EFBA4B}"/>
              </a:ext>
            </a:extLst>
          </p:cNvPr>
          <p:cNvSpPr txBox="1"/>
          <p:nvPr/>
        </p:nvSpPr>
        <p:spPr>
          <a:xfrm>
            <a:off x="8392398" y="5013355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36" name="Oval 635">
            <a:extLst>
              <a:ext uri="{FF2B5EF4-FFF2-40B4-BE49-F238E27FC236}">
                <a16:creationId xmlns:a16="http://schemas.microsoft.com/office/drawing/2014/main" id="{BF88E771-7327-6C8A-A5A0-DFD3EF03A092}"/>
              </a:ext>
            </a:extLst>
          </p:cNvPr>
          <p:cNvSpPr/>
          <p:nvPr/>
        </p:nvSpPr>
        <p:spPr>
          <a:xfrm>
            <a:off x="8366629" y="5064216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Oval 636">
            <a:extLst>
              <a:ext uri="{FF2B5EF4-FFF2-40B4-BE49-F238E27FC236}">
                <a16:creationId xmlns:a16="http://schemas.microsoft.com/office/drawing/2014/main" id="{070F246E-0F21-0A79-159B-9C84E7B177A7}"/>
              </a:ext>
            </a:extLst>
          </p:cNvPr>
          <p:cNvSpPr/>
          <p:nvPr/>
        </p:nvSpPr>
        <p:spPr>
          <a:xfrm>
            <a:off x="8265480" y="5064216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Oval 637">
            <a:extLst>
              <a:ext uri="{FF2B5EF4-FFF2-40B4-BE49-F238E27FC236}">
                <a16:creationId xmlns:a16="http://schemas.microsoft.com/office/drawing/2014/main" id="{2120E0FE-2A6E-B094-DCDB-644497B4B361}"/>
              </a:ext>
            </a:extLst>
          </p:cNvPr>
          <p:cNvSpPr/>
          <p:nvPr/>
        </p:nvSpPr>
        <p:spPr>
          <a:xfrm>
            <a:off x="8149041" y="5064216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Oval 638">
            <a:extLst>
              <a:ext uri="{FF2B5EF4-FFF2-40B4-BE49-F238E27FC236}">
                <a16:creationId xmlns:a16="http://schemas.microsoft.com/office/drawing/2014/main" id="{64BC3303-84BF-EE99-CE87-5E4AA35E16A7}"/>
              </a:ext>
            </a:extLst>
          </p:cNvPr>
          <p:cNvSpPr/>
          <p:nvPr/>
        </p:nvSpPr>
        <p:spPr>
          <a:xfrm>
            <a:off x="8049095" y="5064215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" name="Oval 639">
            <a:extLst>
              <a:ext uri="{FF2B5EF4-FFF2-40B4-BE49-F238E27FC236}">
                <a16:creationId xmlns:a16="http://schemas.microsoft.com/office/drawing/2014/main" id="{FD2A5445-E53A-E40D-4027-DE5AF7450B58}"/>
              </a:ext>
            </a:extLst>
          </p:cNvPr>
          <p:cNvSpPr/>
          <p:nvPr/>
        </p:nvSpPr>
        <p:spPr>
          <a:xfrm>
            <a:off x="7938067" y="5066161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1" name="Oval 640">
            <a:extLst>
              <a:ext uri="{FF2B5EF4-FFF2-40B4-BE49-F238E27FC236}">
                <a16:creationId xmlns:a16="http://schemas.microsoft.com/office/drawing/2014/main" id="{51C59EA1-27D9-5E14-BFB6-67F80FAEB8D8}"/>
              </a:ext>
            </a:extLst>
          </p:cNvPr>
          <p:cNvSpPr/>
          <p:nvPr/>
        </p:nvSpPr>
        <p:spPr>
          <a:xfrm>
            <a:off x="7829092" y="5055413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TextBox 641">
            <a:extLst>
              <a:ext uri="{FF2B5EF4-FFF2-40B4-BE49-F238E27FC236}">
                <a16:creationId xmlns:a16="http://schemas.microsoft.com/office/drawing/2014/main" id="{7067E50A-0678-8A8D-D644-FC3C13BDBC67}"/>
              </a:ext>
            </a:extLst>
          </p:cNvPr>
          <p:cNvSpPr txBox="1"/>
          <p:nvPr/>
        </p:nvSpPr>
        <p:spPr>
          <a:xfrm>
            <a:off x="7763107" y="5016634"/>
            <a:ext cx="742511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7         6          5         4         3         2</a:t>
            </a:r>
          </a:p>
        </p:txBody>
      </p:sp>
      <p:sp>
        <p:nvSpPr>
          <p:cNvPr id="643" name="Oval 642">
            <a:extLst>
              <a:ext uri="{FF2B5EF4-FFF2-40B4-BE49-F238E27FC236}">
                <a16:creationId xmlns:a16="http://schemas.microsoft.com/office/drawing/2014/main" id="{A8EBAC43-60E5-F385-AD42-B13A27381BBF}"/>
              </a:ext>
            </a:extLst>
          </p:cNvPr>
          <p:cNvSpPr/>
          <p:nvPr/>
        </p:nvSpPr>
        <p:spPr>
          <a:xfrm>
            <a:off x="8512294" y="5277189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Oval 644">
            <a:extLst>
              <a:ext uri="{FF2B5EF4-FFF2-40B4-BE49-F238E27FC236}">
                <a16:creationId xmlns:a16="http://schemas.microsoft.com/office/drawing/2014/main" id="{173044D2-7DC9-D14D-C429-FAF8CC184C5B}"/>
              </a:ext>
            </a:extLst>
          </p:cNvPr>
          <p:cNvSpPr/>
          <p:nvPr/>
        </p:nvSpPr>
        <p:spPr>
          <a:xfrm>
            <a:off x="8402350" y="5283748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" name="Oval 645">
            <a:extLst>
              <a:ext uri="{FF2B5EF4-FFF2-40B4-BE49-F238E27FC236}">
                <a16:creationId xmlns:a16="http://schemas.microsoft.com/office/drawing/2014/main" id="{67417322-6AE0-58D2-6D14-6C11B9240FC7}"/>
              </a:ext>
            </a:extLst>
          </p:cNvPr>
          <p:cNvSpPr/>
          <p:nvPr/>
        </p:nvSpPr>
        <p:spPr>
          <a:xfrm>
            <a:off x="8292106" y="5283748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Oval 646">
            <a:extLst>
              <a:ext uri="{FF2B5EF4-FFF2-40B4-BE49-F238E27FC236}">
                <a16:creationId xmlns:a16="http://schemas.microsoft.com/office/drawing/2014/main" id="{917624C6-B242-788D-E787-468DAA1AEDE2}"/>
              </a:ext>
            </a:extLst>
          </p:cNvPr>
          <p:cNvSpPr/>
          <p:nvPr/>
        </p:nvSpPr>
        <p:spPr>
          <a:xfrm>
            <a:off x="8191131" y="5283748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Oval 647">
            <a:extLst>
              <a:ext uri="{FF2B5EF4-FFF2-40B4-BE49-F238E27FC236}">
                <a16:creationId xmlns:a16="http://schemas.microsoft.com/office/drawing/2014/main" id="{60B202BD-2033-06E5-544D-769148DB7A8F}"/>
              </a:ext>
            </a:extLst>
          </p:cNvPr>
          <p:cNvSpPr/>
          <p:nvPr/>
        </p:nvSpPr>
        <p:spPr>
          <a:xfrm>
            <a:off x="8083940" y="5288566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Oval 648">
            <a:extLst>
              <a:ext uri="{FF2B5EF4-FFF2-40B4-BE49-F238E27FC236}">
                <a16:creationId xmlns:a16="http://schemas.microsoft.com/office/drawing/2014/main" id="{7E74FADF-2712-8A54-7E22-779132E52F86}"/>
              </a:ext>
            </a:extLst>
          </p:cNvPr>
          <p:cNvSpPr/>
          <p:nvPr/>
        </p:nvSpPr>
        <p:spPr>
          <a:xfrm>
            <a:off x="7978788" y="5288566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0" name="Oval 649">
            <a:extLst>
              <a:ext uri="{FF2B5EF4-FFF2-40B4-BE49-F238E27FC236}">
                <a16:creationId xmlns:a16="http://schemas.microsoft.com/office/drawing/2014/main" id="{4EAB7609-E00B-EBA0-7429-E5E8023666FD}"/>
              </a:ext>
            </a:extLst>
          </p:cNvPr>
          <p:cNvSpPr/>
          <p:nvPr/>
        </p:nvSpPr>
        <p:spPr>
          <a:xfrm>
            <a:off x="7862601" y="5290965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Oval 650">
            <a:extLst>
              <a:ext uri="{FF2B5EF4-FFF2-40B4-BE49-F238E27FC236}">
                <a16:creationId xmlns:a16="http://schemas.microsoft.com/office/drawing/2014/main" id="{B10BC7B7-69E1-6AD3-6168-70417E58BABC}"/>
              </a:ext>
            </a:extLst>
          </p:cNvPr>
          <p:cNvSpPr/>
          <p:nvPr/>
        </p:nvSpPr>
        <p:spPr>
          <a:xfrm>
            <a:off x="8186362" y="5393579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TextBox 651">
            <a:extLst>
              <a:ext uri="{FF2B5EF4-FFF2-40B4-BE49-F238E27FC236}">
                <a16:creationId xmlns:a16="http://schemas.microsoft.com/office/drawing/2014/main" id="{B2590E2C-06A5-0527-C51D-F30C74DF16A6}"/>
              </a:ext>
            </a:extLst>
          </p:cNvPr>
          <p:cNvSpPr txBox="1"/>
          <p:nvPr/>
        </p:nvSpPr>
        <p:spPr>
          <a:xfrm>
            <a:off x="8113907" y="5363451"/>
            <a:ext cx="2231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653" name="TextBox 652">
            <a:extLst>
              <a:ext uri="{FF2B5EF4-FFF2-40B4-BE49-F238E27FC236}">
                <a16:creationId xmlns:a16="http://schemas.microsoft.com/office/drawing/2014/main" id="{36A40F3D-85B1-546B-0B59-FC9513E7E365}"/>
              </a:ext>
            </a:extLst>
          </p:cNvPr>
          <p:cNvSpPr txBox="1"/>
          <p:nvPr/>
        </p:nvSpPr>
        <p:spPr>
          <a:xfrm>
            <a:off x="7778821" y="5261353"/>
            <a:ext cx="797013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13G      13F    13E     13D    13C     13B</a:t>
            </a:r>
          </a:p>
        </p:txBody>
      </p:sp>
      <p:sp>
        <p:nvSpPr>
          <p:cNvPr id="654" name="TextBox 653">
            <a:extLst>
              <a:ext uri="{FF2B5EF4-FFF2-40B4-BE49-F238E27FC236}">
                <a16:creationId xmlns:a16="http://schemas.microsoft.com/office/drawing/2014/main" id="{455D232B-DD8A-73AE-574C-CD58ED9C2C38}"/>
              </a:ext>
            </a:extLst>
          </p:cNvPr>
          <p:cNvSpPr txBox="1"/>
          <p:nvPr/>
        </p:nvSpPr>
        <p:spPr>
          <a:xfrm>
            <a:off x="8427686" y="5249286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13A</a:t>
            </a:r>
          </a:p>
        </p:txBody>
      </p:sp>
      <p:sp>
        <p:nvSpPr>
          <p:cNvPr id="655" name="Oval 654">
            <a:extLst>
              <a:ext uri="{FF2B5EF4-FFF2-40B4-BE49-F238E27FC236}">
                <a16:creationId xmlns:a16="http://schemas.microsoft.com/office/drawing/2014/main" id="{A332C8D0-AAFE-441B-2DC4-D0B8D3B99954}"/>
              </a:ext>
            </a:extLst>
          </p:cNvPr>
          <p:cNvSpPr/>
          <p:nvPr/>
        </p:nvSpPr>
        <p:spPr>
          <a:xfrm>
            <a:off x="7214823" y="5111675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6" name="Oval 655">
            <a:extLst>
              <a:ext uri="{FF2B5EF4-FFF2-40B4-BE49-F238E27FC236}">
                <a16:creationId xmlns:a16="http://schemas.microsoft.com/office/drawing/2014/main" id="{E0BF4A97-8E33-2D60-064A-8D4684CCE32A}"/>
              </a:ext>
            </a:extLst>
          </p:cNvPr>
          <p:cNvSpPr/>
          <p:nvPr/>
        </p:nvSpPr>
        <p:spPr>
          <a:xfrm>
            <a:off x="6912700" y="5112788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Oval 656">
            <a:extLst>
              <a:ext uri="{FF2B5EF4-FFF2-40B4-BE49-F238E27FC236}">
                <a16:creationId xmlns:a16="http://schemas.microsoft.com/office/drawing/2014/main" id="{797E76BA-405F-C747-134B-1483C6553022}"/>
              </a:ext>
            </a:extLst>
          </p:cNvPr>
          <p:cNvSpPr/>
          <p:nvPr/>
        </p:nvSpPr>
        <p:spPr>
          <a:xfrm>
            <a:off x="7064753" y="4674814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TextBox 657">
            <a:extLst>
              <a:ext uri="{FF2B5EF4-FFF2-40B4-BE49-F238E27FC236}">
                <a16:creationId xmlns:a16="http://schemas.microsoft.com/office/drawing/2014/main" id="{BA6201AF-C89D-178D-9632-2034C1C9BB3A}"/>
              </a:ext>
            </a:extLst>
          </p:cNvPr>
          <p:cNvSpPr txBox="1"/>
          <p:nvPr/>
        </p:nvSpPr>
        <p:spPr>
          <a:xfrm>
            <a:off x="7137876" y="5076368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</a:p>
        </p:txBody>
      </p:sp>
      <p:sp>
        <p:nvSpPr>
          <p:cNvPr id="659" name="TextBox 658">
            <a:extLst>
              <a:ext uri="{FF2B5EF4-FFF2-40B4-BE49-F238E27FC236}">
                <a16:creationId xmlns:a16="http://schemas.microsoft.com/office/drawing/2014/main" id="{A00514EB-4659-06E8-ED14-EEF6BC30A31A}"/>
              </a:ext>
            </a:extLst>
          </p:cNvPr>
          <p:cNvSpPr txBox="1"/>
          <p:nvPr/>
        </p:nvSpPr>
        <p:spPr>
          <a:xfrm>
            <a:off x="6987278" y="4635907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</a:p>
        </p:txBody>
      </p:sp>
      <p:sp>
        <p:nvSpPr>
          <p:cNvPr id="660" name="TextBox 659">
            <a:extLst>
              <a:ext uri="{FF2B5EF4-FFF2-40B4-BE49-F238E27FC236}">
                <a16:creationId xmlns:a16="http://schemas.microsoft.com/office/drawing/2014/main" id="{7FF762DA-6195-74E0-287D-575E8E9CBD43}"/>
              </a:ext>
            </a:extLst>
          </p:cNvPr>
          <p:cNvSpPr txBox="1"/>
          <p:nvPr/>
        </p:nvSpPr>
        <p:spPr>
          <a:xfrm>
            <a:off x="6840292" y="5074910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</a:p>
        </p:txBody>
      </p:sp>
      <p:sp>
        <p:nvSpPr>
          <p:cNvPr id="661" name="Rectangle 660">
            <a:extLst>
              <a:ext uri="{FF2B5EF4-FFF2-40B4-BE49-F238E27FC236}">
                <a16:creationId xmlns:a16="http://schemas.microsoft.com/office/drawing/2014/main" id="{91621133-A456-A2C9-1524-B34DE7CC47C4}"/>
              </a:ext>
            </a:extLst>
          </p:cNvPr>
          <p:cNvSpPr/>
          <p:nvPr/>
        </p:nvSpPr>
        <p:spPr>
          <a:xfrm>
            <a:off x="7112313" y="4957964"/>
            <a:ext cx="45719" cy="1842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TextBox 661">
            <a:extLst>
              <a:ext uri="{FF2B5EF4-FFF2-40B4-BE49-F238E27FC236}">
                <a16:creationId xmlns:a16="http://schemas.microsoft.com/office/drawing/2014/main" id="{3F996C73-2BEC-00A1-7F1E-F80423549F83}"/>
              </a:ext>
            </a:extLst>
          </p:cNvPr>
          <p:cNvSpPr txBox="1"/>
          <p:nvPr/>
        </p:nvSpPr>
        <p:spPr>
          <a:xfrm rot="16200000">
            <a:off x="7003543" y="4957321"/>
            <a:ext cx="2760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MΩ</a:t>
            </a:r>
          </a:p>
        </p:txBody>
      </p:sp>
      <p:sp>
        <p:nvSpPr>
          <p:cNvPr id="663" name="Rectangle 662">
            <a:extLst>
              <a:ext uri="{FF2B5EF4-FFF2-40B4-BE49-F238E27FC236}">
                <a16:creationId xmlns:a16="http://schemas.microsoft.com/office/drawing/2014/main" id="{EE0054C8-8A6C-B942-44D9-8734C24BDF72}"/>
              </a:ext>
            </a:extLst>
          </p:cNvPr>
          <p:cNvSpPr/>
          <p:nvPr/>
        </p:nvSpPr>
        <p:spPr>
          <a:xfrm flipH="1">
            <a:off x="7008924" y="4941464"/>
            <a:ext cx="45719" cy="1475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TextBox 663">
            <a:extLst>
              <a:ext uri="{FF2B5EF4-FFF2-40B4-BE49-F238E27FC236}">
                <a16:creationId xmlns:a16="http://schemas.microsoft.com/office/drawing/2014/main" id="{0E3601B5-93C1-AA33-0548-9323F31A7267}"/>
              </a:ext>
            </a:extLst>
          </p:cNvPr>
          <p:cNvSpPr txBox="1"/>
          <p:nvPr/>
        </p:nvSpPr>
        <p:spPr>
          <a:xfrm rot="16200000">
            <a:off x="6898288" y="4936644"/>
            <a:ext cx="30489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 MΩ</a:t>
            </a:r>
          </a:p>
        </p:txBody>
      </p:sp>
      <p:cxnSp>
        <p:nvCxnSpPr>
          <p:cNvPr id="666" name="Straight Connector 665">
            <a:extLst>
              <a:ext uri="{FF2B5EF4-FFF2-40B4-BE49-F238E27FC236}">
                <a16:creationId xmlns:a16="http://schemas.microsoft.com/office/drawing/2014/main" id="{398322E8-6496-401D-4703-A66CD9CA5136}"/>
              </a:ext>
            </a:extLst>
          </p:cNvPr>
          <p:cNvCxnSpPr>
            <a:cxnSpLocks/>
          </p:cNvCxnSpPr>
          <p:nvPr/>
        </p:nvCxnSpPr>
        <p:spPr>
          <a:xfrm>
            <a:off x="7022319" y="4934506"/>
            <a:ext cx="0" cy="16111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1" name="Straight Connector 670">
            <a:extLst>
              <a:ext uri="{FF2B5EF4-FFF2-40B4-BE49-F238E27FC236}">
                <a16:creationId xmlns:a16="http://schemas.microsoft.com/office/drawing/2014/main" id="{11BC4BC8-D247-1A81-7222-22A907B981C4}"/>
              </a:ext>
            </a:extLst>
          </p:cNvPr>
          <p:cNvCxnSpPr>
            <a:cxnSpLocks/>
          </p:cNvCxnSpPr>
          <p:nvPr/>
        </p:nvCxnSpPr>
        <p:spPr>
          <a:xfrm flipV="1">
            <a:off x="6980185" y="5081151"/>
            <a:ext cx="112577" cy="6356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5" name="Straight Connector 674">
            <a:extLst>
              <a:ext uri="{FF2B5EF4-FFF2-40B4-BE49-F238E27FC236}">
                <a16:creationId xmlns:a16="http://schemas.microsoft.com/office/drawing/2014/main" id="{01A970B8-5C12-FF74-726E-6756DFDC867C}"/>
              </a:ext>
            </a:extLst>
          </p:cNvPr>
          <p:cNvCxnSpPr>
            <a:cxnSpLocks/>
          </p:cNvCxnSpPr>
          <p:nvPr/>
        </p:nvCxnSpPr>
        <p:spPr>
          <a:xfrm>
            <a:off x="7048486" y="4612035"/>
            <a:ext cx="0" cy="668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9" name="Rectangle 678">
            <a:extLst>
              <a:ext uri="{FF2B5EF4-FFF2-40B4-BE49-F238E27FC236}">
                <a16:creationId xmlns:a16="http://schemas.microsoft.com/office/drawing/2014/main" id="{628DD601-1942-E9C7-6AC1-E93723871126}"/>
              </a:ext>
            </a:extLst>
          </p:cNvPr>
          <p:cNvSpPr/>
          <p:nvPr/>
        </p:nvSpPr>
        <p:spPr>
          <a:xfrm>
            <a:off x="6845799" y="4553728"/>
            <a:ext cx="532627" cy="540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0" name="TextBox 679">
            <a:extLst>
              <a:ext uri="{FF2B5EF4-FFF2-40B4-BE49-F238E27FC236}">
                <a16:creationId xmlns:a16="http://schemas.microsoft.com/office/drawing/2014/main" id="{483561CE-3863-765A-DC1F-2AC8B9DE8730}"/>
              </a:ext>
            </a:extLst>
          </p:cNvPr>
          <p:cNvSpPr txBox="1"/>
          <p:nvPr/>
        </p:nvSpPr>
        <p:spPr>
          <a:xfrm>
            <a:off x="6725574" y="4484996"/>
            <a:ext cx="758541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7A6                     7C6</a:t>
            </a:r>
          </a:p>
        </p:txBody>
      </p:sp>
      <p:sp>
        <p:nvSpPr>
          <p:cNvPr id="681" name="TextBox 680">
            <a:extLst>
              <a:ext uri="{FF2B5EF4-FFF2-40B4-BE49-F238E27FC236}">
                <a16:creationId xmlns:a16="http://schemas.microsoft.com/office/drawing/2014/main" id="{7D812570-5FED-E65A-1BC1-B8360218BCAB}"/>
              </a:ext>
            </a:extLst>
          </p:cNvPr>
          <p:cNvSpPr txBox="1"/>
          <p:nvPr/>
        </p:nvSpPr>
        <p:spPr>
          <a:xfrm>
            <a:off x="6897677" y="4510790"/>
            <a:ext cx="29206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pF</a:t>
            </a:r>
          </a:p>
        </p:txBody>
      </p:sp>
      <p:sp>
        <p:nvSpPr>
          <p:cNvPr id="682" name="Oval 681">
            <a:extLst>
              <a:ext uri="{FF2B5EF4-FFF2-40B4-BE49-F238E27FC236}">
                <a16:creationId xmlns:a16="http://schemas.microsoft.com/office/drawing/2014/main" id="{D1D58AE4-7248-D858-6424-450734B26A39}"/>
              </a:ext>
            </a:extLst>
          </p:cNvPr>
          <p:cNvSpPr/>
          <p:nvPr/>
        </p:nvSpPr>
        <p:spPr>
          <a:xfrm>
            <a:off x="7357810" y="3738669"/>
            <a:ext cx="80201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3" name="TextBox 682">
            <a:extLst>
              <a:ext uri="{FF2B5EF4-FFF2-40B4-BE49-F238E27FC236}">
                <a16:creationId xmlns:a16="http://schemas.microsoft.com/office/drawing/2014/main" id="{C4D78336-4192-D189-F314-58FA3E14F6F6}"/>
              </a:ext>
            </a:extLst>
          </p:cNvPr>
          <p:cNvSpPr txBox="1"/>
          <p:nvPr/>
        </p:nvSpPr>
        <p:spPr>
          <a:xfrm>
            <a:off x="7280607" y="3694590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2B</a:t>
            </a:r>
          </a:p>
        </p:txBody>
      </p:sp>
      <p:sp>
        <p:nvSpPr>
          <p:cNvPr id="684" name="Rectangle 683">
            <a:extLst>
              <a:ext uri="{FF2B5EF4-FFF2-40B4-BE49-F238E27FC236}">
                <a16:creationId xmlns:a16="http://schemas.microsoft.com/office/drawing/2014/main" id="{8D87353A-BCE8-309A-E4BA-71A81D78B87F}"/>
              </a:ext>
            </a:extLst>
          </p:cNvPr>
          <p:cNvSpPr/>
          <p:nvPr/>
        </p:nvSpPr>
        <p:spPr>
          <a:xfrm flipH="1">
            <a:off x="7447995" y="3871769"/>
            <a:ext cx="45719" cy="79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5" name="TextBox 684">
            <a:extLst>
              <a:ext uri="{FF2B5EF4-FFF2-40B4-BE49-F238E27FC236}">
                <a16:creationId xmlns:a16="http://schemas.microsoft.com/office/drawing/2014/main" id="{98A48BC0-C0B1-7419-C0D7-60661EFB4FEE}"/>
              </a:ext>
            </a:extLst>
          </p:cNvPr>
          <p:cNvSpPr txBox="1"/>
          <p:nvPr/>
        </p:nvSpPr>
        <p:spPr>
          <a:xfrm>
            <a:off x="7356079" y="3823017"/>
            <a:ext cx="22955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1B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8A</a:t>
            </a:r>
          </a:p>
        </p:txBody>
      </p:sp>
      <p:sp>
        <p:nvSpPr>
          <p:cNvPr id="686" name="Rectangle 685">
            <a:extLst>
              <a:ext uri="{FF2B5EF4-FFF2-40B4-BE49-F238E27FC236}">
                <a16:creationId xmlns:a16="http://schemas.microsoft.com/office/drawing/2014/main" id="{38D05FF8-5BB0-3425-1693-7C6C03F285FF}"/>
              </a:ext>
            </a:extLst>
          </p:cNvPr>
          <p:cNvSpPr/>
          <p:nvPr/>
        </p:nvSpPr>
        <p:spPr>
          <a:xfrm flipH="1">
            <a:off x="7275315" y="3935402"/>
            <a:ext cx="45719" cy="1821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7" name="TextBox 686">
            <a:extLst>
              <a:ext uri="{FF2B5EF4-FFF2-40B4-BE49-F238E27FC236}">
                <a16:creationId xmlns:a16="http://schemas.microsoft.com/office/drawing/2014/main" id="{B212788A-D2EA-6AE2-A3EE-2EDB1EACA3E2}"/>
              </a:ext>
            </a:extLst>
          </p:cNvPr>
          <p:cNvSpPr txBox="1"/>
          <p:nvPr/>
        </p:nvSpPr>
        <p:spPr>
          <a:xfrm rot="16200000">
            <a:off x="7121223" y="3959003"/>
            <a:ext cx="32893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10,000 Ω</a:t>
            </a:r>
          </a:p>
        </p:txBody>
      </p:sp>
      <p:sp>
        <p:nvSpPr>
          <p:cNvPr id="688" name="Oval 687">
            <a:extLst>
              <a:ext uri="{FF2B5EF4-FFF2-40B4-BE49-F238E27FC236}">
                <a16:creationId xmlns:a16="http://schemas.microsoft.com/office/drawing/2014/main" id="{507F0DD9-42BE-3593-8519-C1F9CF7E79FC}"/>
              </a:ext>
            </a:extLst>
          </p:cNvPr>
          <p:cNvSpPr/>
          <p:nvPr/>
        </p:nvSpPr>
        <p:spPr>
          <a:xfrm>
            <a:off x="6439092" y="3680872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9" name="Oval 688">
            <a:extLst>
              <a:ext uri="{FF2B5EF4-FFF2-40B4-BE49-F238E27FC236}">
                <a16:creationId xmlns:a16="http://schemas.microsoft.com/office/drawing/2014/main" id="{9360FFE1-5235-C63C-D410-AA60BCC2417E}"/>
              </a:ext>
            </a:extLst>
          </p:cNvPr>
          <p:cNvSpPr/>
          <p:nvPr/>
        </p:nvSpPr>
        <p:spPr>
          <a:xfrm>
            <a:off x="6290734" y="3709799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Oval 689">
            <a:extLst>
              <a:ext uri="{FF2B5EF4-FFF2-40B4-BE49-F238E27FC236}">
                <a16:creationId xmlns:a16="http://schemas.microsoft.com/office/drawing/2014/main" id="{61CA4ACD-FAD9-3C04-E392-388210E2A6D4}"/>
              </a:ext>
            </a:extLst>
          </p:cNvPr>
          <p:cNvSpPr/>
          <p:nvPr/>
        </p:nvSpPr>
        <p:spPr>
          <a:xfrm>
            <a:off x="6290734" y="4225381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2" name="Straight Arrow Connector 691">
            <a:extLst>
              <a:ext uri="{FF2B5EF4-FFF2-40B4-BE49-F238E27FC236}">
                <a16:creationId xmlns:a16="http://schemas.microsoft.com/office/drawing/2014/main" id="{C46A0DC8-FAAB-DE92-2FE0-6E7C21D2D039}"/>
              </a:ext>
            </a:extLst>
          </p:cNvPr>
          <p:cNvCxnSpPr>
            <a:cxnSpLocks/>
          </p:cNvCxnSpPr>
          <p:nvPr/>
        </p:nvCxnSpPr>
        <p:spPr>
          <a:xfrm>
            <a:off x="6477244" y="3771342"/>
            <a:ext cx="41752" cy="9244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6" name="Straight Arrow Connector 695">
            <a:extLst>
              <a:ext uri="{FF2B5EF4-FFF2-40B4-BE49-F238E27FC236}">
                <a16:creationId xmlns:a16="http://schemas.microsoft.com/office/drawing/2014/main" id="{7AC2AAB1-87A6-E1A8-AE3A-AF9529962874}"/>
              </a:ext>
            </a:extLst>
          </p:cNvPr>
          <p:cNvCxnSpPr>
            <a:cxnSpLocks/>
          </p:cNvCxnSpPr>
          <p:nvPr/>
        </p:nvCxnSpPr>
        <p:spPr>
          <a:xfrm flipH="1">
            <a:off x="6302368" y="3795832"/>
            <a:ext cx="3857" cy="85103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8" name="Straight Arrow Connector 697">
            <a:extLst>
              <a:ext uri="{FF2B5EF4-FFF2-40B4-BE49-F238E27FC236}">
                <a16:creationId xmlns:a16="http://schemas.microsoft.com/office/drawing/2014/main" id="{24A3A931-AFCD-1613-7CA5-63FB36FF9B5B}"/>
              </a:ext>
            </a:extLst>
          </p:cNvPr>
          <p:cNvCxnSpPr>
            <a:cxnSpLocks/>
          </p:cNvCxnSpPr>
          <p:nvPr/>
        </p:nvCxnSpPr>
        <p:spPr>
          <a:xfrm flipH="1" flipV="1">
            <a:off x="6290734" y="4127078"/>
            <a:ext cx="30767" cy="86933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0" name="Oval 699">
            <a:extLst>
              <a:ext uri="{FF2B5EF4-FFF2-40B4-BE49-F238E27FC236}">
                <a16:creationId xmlns:a16="http://schemas.microsoft.com/office/drawing/2014/main" id="{CC7DD919-F24B-8C84-9ECC-45826B344833}"/>
              </a:ext>
            </a:extLst>
          </p:cNvPr>
          <p:cNvSpPr/>
          <p:nvPr/>
        </p:nvSpPr>
        <p:spPr>
          <a:xfrm>
            <a:off x="6433550" y="4251440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2" name="Straight Connector 701">
            <a:extLst>
              <a:ext uri="{FF2B5EF4-FFF2-40B4-BE49-F238E27FC236}">
                <a16:creationId xmlns:a16="http://schemas.microsoft.com/office/drawing/2014/main" id="{89B91DF3-B6F8-7EA8-0D91-96F158DEA8C8}"/>
              </a:ext>
            </a:extLst>
          </p:cNvPr>
          <p:cNvCxnSpPr>
            <a:cxnSpLocks/>
          </p:cNvCxnSpPr>
          <p:nvPr/>
        </p:nvCxnSpPr>
        <p:spPr>
          <a:xfrm flipV="1">
            <a:off x="6487248" y="4148384"/>
            <a:ext cx="18525" cy="7699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>
            <a:extLst>
              <a:ext uri="{FF2B5EF4-FFF2-40B4-BE49-F238E27FC236}">
                <a16:creationId xmlns:a16="http://schemas.microsoft.com/office/drawing/2014/main" id="{7BA6E7CF-E9FA-D947-0687-74FAF95391AA}"/>
              </a:ext>
            </a:extLst>
          </p:cNvPr>
          <p:cNvSpPr txBox="1"/>
          <p:nvPr/>
        </p:nvSpPr>
        <p:spPr>
          <a:xfrm>
            <a:off x="6213340" y="3668550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</p:txBody>
      </p:sp>
      <p:sp>
        <p:nvSpPr>
          <p:cNvPr id="707" name="TextBox 706">
            <a:extLst>
              <a:ext uri="{FF2B5EF4-FFF2-40B4-BE49-F238E27FC236}">
                <a16:creationId xmlns:a16="http://schemas.microsoft.com/office/drawing/2014/main" id="{C3A13A78-3611-8084-7FAB-8EB89B5814B0}"/>
              </a:ext>
            </a:extLst>
          </p:cNvPr>
          <p:cNvSpPr txBox="1"/>
          <p:nvPr/>
        </p:nvSpPr>
        <p:spPr>
          <a:xfrm>
            <a:off x="6357247" y="3641944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708" name="TextBox 707">
            <a:extLst>
              <a:ext uri="{FF2B5EF4-FFF2-40B4-BE49-F238E27FC236}">
                <a16:creationId xmlns:a16="http://schemas.microsoft.com/office/drawing/2014/main" id="{F184CAB1-3916-0B78-DC4B-F689146010B7}"/>
              </a:ext>
            </a:extLst>
          </p:cNvPr>
          <p:cNvSpPr txBox="1"/>
          <p:nvPr/>
        </p:nvSpPr>
        <p:spPr>
          <a:xfrm>
            <a:off x="6220465" y="4186699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</a:p>
        </p:txBody>
      </p:sp>
      <p:sp>
        <p:nvSpPr>
          <p:cNvPr id="709" name="TextBox 708">
            <a:extLst>
              <a:ext uri="{FF2B5EF4-FFF2-40B4-BE49-F238E27FC236}">
                <a16:creationId xmlns:a16="http://schemas.microsoft.com/office/drawing/2014/main" id="{A686174E-3F4C-4EEE-0386-2E1DD6344984}"/>
              </a:ext>
            </a:extLst>
          </p:cNvPr>
          <p:cNvSpPr txBox="1"/>
          <p:nvPr/>
        </p:nvSpPr>
        <p:spPr>
          <a:xfrm>
            <a:off x="6355162" y="4215032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</a:p>
        </p:txBody>
      </p:sp>
      <p:cxnSp>
        <p:nvCxnSpPr>
          <p:cNvPr id="711" name="Straight Connector 710">
            <a:extLst>
              <a:ext uri="{FF2B5EF4-FFF2-40B4-BE49-F238E27FC236}">
                <a16:creationId xmlns:a16="http://schemas.microsoft.com/office/drawing/2014/main" id="{9016BBB0-1D78-074A-D4B6-564928DED799}"/>
              </a:ext>
            </a:extLst>
          </p:cNvPr>
          <p:cNvCxnSpPr>
            <a:cxnSpLocks/>
          </p:cNvCxnSpPr>
          <p:nvPr/>
        </p:nvCxnSpPr>
        <p:spPr>
          <a:xfrm>
            <a:off x="6240466" y="3908168"/>
            <a:ext cx="6527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" name="Straight Connector 713">
            <a:extLst>
              <a:ext uri="{FF2B5EF4-FFF2-40B4-BE49-F238E27FC236}">
                <a16:creationId xmlns:a16="http://schemas.microsoft.com/office/drawing/2014/main" id="{27496C1D-C2DB-870C-BBE5-0D28B679916E}"/>
              </a:ext>
            </a:extLst>
          </p:cNvPr>
          <p:cNvCxnSpPr>
            <a:cxnSpLocks/>
          </p:cNvCxnSpPr>
          <p:nvPr/>
        </p:nvCxnSpPr>
        <p:spPr>
          <a:xfrm>
            <a:off x="6250853" y="4091544"/>
            <a:ext cx="7064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6" name="Rectangle 715">
            <a:extLst>
              <a:ext uri="{FF2B5EF4-FFF2-40B4-BE49-F238E27FC236}">
                <a16:creationId xmlns:a16="http://schemas.microsoft.com/office/drawing/2014/main" id="{ACBF26CF-98AB-2754-50BD-1283348EFCC1}"/>
              </a:ext>
            </a:extLst>
          </p:cNvPr>
          <p:cNvSpPr/>
          <p:nvPr/>
        </p:nvSpPr>
        <p:spPr>
          <a:xfrm>
            <a:off x="6202176" y="4024695"/>
            <a:ext cx="45719" cy="1475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TextBox 716">
            <a:extLst>
              <a:ext uri="{FF2B5EF4-FFF2-40B4-BE49-F238E27FC236}">
                <a16:creationId xmlns:a16="http://schemas.microsoft.com/office/drawing/2014/main" id="{76DCA03D-F913-4A97-1C70-0CE1B66AA28A}"/>
              </a:ext>
            </a:extLst>
          </p:cNvPr>
          <p:cNvSpPr txBox="1"/>
          <p:nvPr/>
        </p:nvSpPr>
        <p:spPr>
          <a:xfrm rot="16200000">
            <a:off x="6070787" y="4032219"/>
            <a:ext cx="29206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370 pF</a:t>
            </a:r>
          </a:p>
        </p:txBody>
      </p:sp>
      <p:sp>
        <p:nvSpPr>
          <p:cNvPr id="718" name="Rectangle 717">
            <a:extLst>
              <a:ext uri="{FF2B5EF4-FFF2-40B4-BE49-F238E27FC236}">
                <a16:creationId xmlns:a16="http://schemas.microsoft.com/office/drawing/2014/main" id="{3FD1E5C4-72CA-91E3-804F-168A47A8F423}"/>
              </a:ext>
            </a:extLst>
          </p:cNvPr>
          <p:cNvSpPr/>
          <p:nvPr/>
        </p:nvSpPr>
        <p:spPr>
          <a:xfrm>
            <a:off x="6201541" y="3795689"/>
            <a:ext cx="45719" cy="1627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" name="TextBox 718">
            <a:extLst>
              <a:ext uri="{FF2B5EF4-FFF2-40B4-BE49-F238E27FC236}">
                <a16:creationId xmlns:a16="http://schemas.microsoft.com/office/drawing/2014/main" id="{44CA933E-BECC-996C-E8BB-918AB51C6129}"/>
              </a:ext>
            </a:extLst>
          </p:cNvPr>
          <p:cNvSpPr txBox="1"/>
          <p:nvPr/>
        </p:nvSpPr>
        <p:spPr>
          <a:xfrm rot="16200000">
            <a:off x="6076514" y="3831193"/>
            <a:ext cx="29206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370 pF</a:t>
            </a:r>
          </a:p>
        </p:txBody>
      </p:sp>
      <p:sp>
        <p:nvSpPr>
          <p:cNvPr id="720" name="Oval 719">
            <a:extLst>
              <a:ext uri="{FF2B5EF4-FFF2-40B4-BE49-F238E27FC236}">
                <a16:creationId xmlns:a16="http://schemas.microsoft.com/office/drawing/2014/main" id="{015B23DE-50D9-5B10-51EF-503E79501E99}"/>
              </a:ext>
            </a:extLst>
          </p:cNvPr>
          <p:cNvSpPr/>
          <p:nvPr/>
        </p:nvSpPr>
        <p:spPr>
          <a:xfrm>
            <a:off x="7397910" y="3637295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" name="Oval 720">
            <a:extLst>
              <a:ext uri="{FF2B5EF4-FFF2-40B4-BE49-F238E27FC236}">
                <a16:creationId xmlns:a16="http://schemas.microsoft.com/office/drawing/2014/main" id="{A778586F-594E-0B1F-B035-313EB0167F24}"/>
              </a:ext>
            </a:extLst>
          </p:cNvPr>
          <p:cNvSpPr/>
          <p:nvPr/>
        </p:nvSpPr>
        <p:spPr>
          <a:xfrm>
            <a:off x="7299496" y="3286957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TextBox 721">
            <a:extLst>
              <a:ext uri="{FF2B5EF4-FFF2-40B4-BE49-F238E27FC236}">
                <a16:creationId xmlns:a16="http://schemas.microsoft.com/office/drawing/2014/main" id="{05FF9986-4C90-B7A4-3FD6-358D25125CD7}"/>
              </a:ext>
            </a:extLst>
          </p:cNvPr>
          <p:cNvSpPr txBox="1"/>
          <p:nvPr/>
        </p:nvSpPr>
        <p:spPr>
          <a:xfrm>
            <a:off x="7321135" y="3600887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</a:t>
            </a:r>
          </a:p>
        </p:txBody>
      </p:sp>
      <p:sp>
        <p:nvSpPr>
          <p:cNvPr id="723" name="TextBox 722">
            <a:extLst>
              <a:ext uri="{FF2B5EF4-FFF2-40B4-BE49-F238E27FC236}">
                <a16:creationId xmlns:a16="http://schemas.microsoft.com/office/drawing/2014/main" id="{ACAC0A17-E6A2-9138-CECE-1CE85C3120FC}"/>
              </a:ext>
            </a:extLst>
          </p:cNvPr>
          <p:cNvSpPr txBox="1"/>
          <p:nvPr/>
        </p:nvSpPr>
        <p:spPr>
          <a:xfrm>
            <a:off x="7223240" y="3248606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85</a:t>
            </a:r>
          </a:p>
        </p:txBody>
      </p:sp>
      <p:sp>
        <p:nvSpPr>
          <p:cNvPr id="724" name="Rectangle 723">
            <a:extLst>
              <a:ext uri="{FF2B5EF4-FFF2-40B4-BE49-F238E27FC236}">
                <a16:creationId xmlns:a16="http://schemas.microsoft.com/office/drawing/2014/main" id="{9D0F0EF5-C5E6-2A58-CDFA-D8AB16213BE5}"/>
              </a:ext>
            </a:extLst>
          </p:cNvPr>
          <p:cNvSpPr/>
          <p:nvPr/>
        </p:nvSpPr>
        <p:spPr>
          <a:xfrm>
            <a:off x="7167337" y="3272235"/>
            <a:ext cx="45719" cy="2702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TextBox 724">
            <a:extLst>
              <a:ext uri="{FF2B5EF4-FFF2-40B4-BE49-F238E27FC236}">
                <a16:creationId xmlns:a16="http://schemas.microsoft.com/office/drawing/2014/main" id="{6AAB1560-C9F7-D296-3ECD-407958830945}"/>
              </a:ext>
            </a:extLst>
          </p:cNvPr>
          <p:cNvSpPr txBox="1"/>
          <p:nvPr/>
        </p:nvSpPr>
        <p:spPr>
          <a:xfrm rot="16200000">
            <a:off x="6953774" y="3353886"/>
            <a:ext cx="47320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.01 mfd    .01 mfd</a:t>
            </a:r>
          </a:p>
        </p:txBody>
      </p:sp>
      <p:sp>
        <p:nvSpPr>
          <p:cNvPr id="726" name="Rectangle 725">
            <a:extLst>
              <a:ext uri="{FF2B5EF4-FFF2-40B4-BE49-F238E27FC236}">
                <a16:creationId xmlns:a16="http://schemas.microsoft.com/office/drawing/2014/main" id="{E0379EF9-895A-E5BE-3E57-04993FBAA031}"/>
              </a:ext>
            </a:extLst>
          </p:cNvPr>
          <p:cNvSpPr/>
          <p:nvPr/>
        </p:nvSpPr>
        <p:spPr>
          <a:xfrm>
            <a:off x="6947254" y="3077802"/>
            <a:ext cx="537304" cy="107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7" name="TextBox 726">
            <a:extLst>
              <a:ext uri="{FF2B5EF4-FFF2-40B4-BE49-F238E27FC236}">
                <a16:creationId xmlns:a16="http://schemas.microsoft.com/office/drawing/2014/main" id="{32E63302-325F-2499-6A09-5C8A62C75E5E}"/>
              </a:ext>
            </a:extLst>
          </p:cNvPr>
          <p:cNvSpPr txBox="1"/>
          <p:nvPr/>
        </p:nvSpPr>
        <p:spPr>
          <a:xfrm>
            <a:off x="6849434" y="3049716"/>
            <a:ext cx="69281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“ON-OFF” SWITCH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(ON PUSH BUTTON SWITCH)</a:t>
            </a:r>
          </a:p>
        </p:txBody>
      </p:sp>
      <p:sp>
        <p:nvSpPr>
          <p:cNvPr id="728" name="Oval 727">
            <a:extLst>
              <a:ext uri="{FF2B5EF4-FFF2-40B4-BE49-F238E27FC236}">
                <a16:creationId xmlns:a16="http://schemas.microsoft.com/office/drawing/2014/main" id="{7E4F1E4F-1FAE-767B-E2F5-0DC32D88D983}"/>
              </a:ext>
            </a:extLst>
          </p:cNvPr>
          <p:cNvSpPr/>
          <p:nvPr/>
        </p:nvSpPr>
        <p:spPr>
          <a:xfrm>
            <a:off x="6464327" y="3384766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9" name="TextBox 728">
            <a:extLst>
              <a:ext uri="{FF2B5EF4-FFF2-40B4-BE49-F238E27FC236}">
                <a16:creationId xmlns:a16="http://schemas.microsoft.com/office/drawing/2014/main" id="{34161194-6241-137B-B3D7-3716A11E06B2}"/>
              </a:ext>
            </a:extLst>
          </p:cNvPr>
          <p:cNvSpPr txBox="1"/>
          <p:nvPr/>
        </p:nvSpPr>
        <p:spPr>
          <a:xfrm>
            <a:off x="6386933" y="3354597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</a:p>
        </p:txBody>
      </p:sp>
      <p:sp>
        <p:nvSpPr>
          <p:cNvPr id="736" name="Rectangle 735">
            <a:extLst>
              <a:ext uri="{FF2B5EF4-FFF2-40B4-BE49-F238E27FC236}">
                <a16:creationId xmlns:a16="http://schemas.microsoft.com/office/drawing/2014/main" id="{5EE05A80-33D8-F761-346D-17B6BE726E24}"/>
              </a:ext>
            </a:extLst>
          </p:cNvPr>
          <p:cNvSpPr/>
          <p:nvPr/>
        </p:nvSpPr>
        <p:spPr>
          <a:xfrm>
            <a:off x="6321397" y="2930197"/>
            <a:ext cx="219647" cy="67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TextBox 736">
            <a:extLst>
              <a:ext uri="{FF2B5EF4-FFF2-40B4-BE49-F238E27FC236}">
                <a16:creationId xmlns:a16="http://schemas.microsoft.com/office/drawing/2014/main" id="{630F65DA-BE0D-C04E-F9CF-D6F8F5BAECC0}"/>
              </a:ext>
            </a:extLst>
          </p:cNvPr>
          <p:cNvSpPr txBox="1"/>
          <p:nvPr/>
        </p:nvSpPr>
        <p:spPr>
          <a:xfrm>
            <a:off x="6245162" y="2894655"/>
            <a:ext cx="32092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XXL</a:t>
            </a:r>
          </a:p>
        </p:txBody>
      </p:sp>
      <p:sp>
        <p:nvSpPr>
          <p:cNvPr id="738" name="Rectangle 737">
            <a:extLst>
              <a:ext uri="{FF2B5EF4-FFF2-40B4-BE49-F238E27FC236}">
                <a16:creationId xmlns:a16="http://schemas.microsoft.com/office/drawing/2014/main" id="{2C8F2733-91B5-CEF6-4A61-5A85ECC2CD8D}"/>
              </a:ext>
            </a:extLst>
          </p:cNvPr>
          <p:cNvSpPr/>
          <p:nvPr/>
        </p:nvSpPr>
        <p:spPr>
          <a:xfrm>
            <a:off x="6290494" y="2691718"/>
            <a:ext cx="45719" cy="2415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TextBox 738">
            <a:extLst>
              <a:ext uri="{FF2B5EF4-FFF2-40B4-BE49-F238E27FC236}">
                <a16:creationId xmlns:a16="http://schemas.microsoft.com/office/drawing/2014/main" id="{B8BDD041-8593-BE96-526B-F1BD804C7933}"/>
              </a:ext>
            </a:extLst>
          </p:cNvPr>
          <p:cNvSpPr txBox="1"/>
          <p:nvPr/>
        </p:nvSpPr>
        <p:spPr>
          <a:xfrm rot="16200000">
            <a:off x="6145683" y="2797072"/>
            <a:ext cx="32893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47,000 Ω</a:t>
            </a:r>
          </a:p>
        </p:txBody>
      </p:sp>
      <p:sp>
        <p:nvSpPr>
          <p:cNvPr id="740" name="Rectangle 739">
            <a:extLst>
              <a:ext uri="{FF2B5EF4-FFF2-40B4-BE49-F238E27FC236}">
                <a16:creationId xmlns:a16="http://schemas.microsoft.com/office/drawing/2014/main" id="{EB7E4C58-3217-8A6E-A76E-52AF900896F8}"/>
              </a:ext>
            </a:extLst>
          </p:cNvPr>
          <p:cNvSpPr/>
          <p:nvPr/>
        </p:nvSpPr>
        <p:spPr>
          <a:xfrm>
            <a:off x="6089977" y="2808360"/>
            <a:ext cx="76399" cy="1291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" name="Oval 740">
            <a:extLst>
              <a:ext uri="{FF2B5EF4-FFF2-40B4-BE49-F238E27FC236}">
                <a16:creationId xmlns:a16="http://schemas.microsoft.com/office/drawing/2014/main" id="{51EFFCAF-ED0B-74E9-7824-51B0680FA92C}"/>
              </a:ext>
            </a:extLst>
          </p:cNvPr>
          <p:cNvSpPr/>
          <p:nvPr/>
        </p:nvSpPr>
        <p:spPr>
          <a:xfrm>
            <a:off x="6143850" y="2814783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" name="TextBox 741">
            <a:extLst>
              <a:ext uri="{FF2B5EF4-FFF2-40B4-BE49-F238E27FC236}">
                <a16:creationId xmlns:a16="http://schemas.microsoft.com/office/drawing/2014/main" id="{5A4DC871-E630-2F0B-7B74-4143CBB6CAA9}"/>
              </a:ext>
            </a:extLst>
          </p:cNvPr>
          <p:cNvSpPr txBox="1"/>
          <p:nvPr/>
        </p:nvSpPr>
        <p:spPr>
          <a:xfrm>
            <a:off x="6069294" y="2779381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</p:txBody>
      </p:sp>
      <p:sp>
        <p:nvSpPr>
          <p:cNvPr id="743" name="TextBox 742">
            <a:extLst>
              <a:ext uri="{FF2B5EF4-FFF2-40B4-BE49-F238E27FC236}">
                <a16:creationId xmlns:a16="http://schemas.microsoft.com/office/drawing/2014/main" id="{8CC0278F-E35B-4121-A24D-AEA88E5CD710}"/>
              </a:ext>
            </a:extLst>
          </p:cNvPr>
          <p:cNvSpPr txBox="1"/>
          <p:nvPr/>
        </p:nvSpPr>
        <p:spPr>
          <a:xfrm>
            <a:off x="5998116" y="2855676"/>
            <a:ext cx="26000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85 V</a:t>
            </a:r>
          </a:p>
        </p:txBody>
      </p:sp>
      <p:sp>
        <p:nvSpPr>
          <p:cNvPr id="744" name="Rectangle 743">
            <a:extLst>
              <a:ext uri="{FF2B5EF4-FFF2-40B4-BE49-F238E27FC236}">
                <a16:creationId xmlns:a16="http://schemas.microsoft.com/office/drawing/2014/main" id="{EAF1F1BF-2B37-5C33-F664-B0BA8F34805B}"/>
              </a:ext>
            </a:extLst>
          </p:cNvPr>
          <p:cNvSpPr/>
          <p:nvPr/>
        </p:nvSpPr>
        <p:spPr>
          <a:xfrm>
            <a:off x="6073311" y="3008912"/>
            <a:ext cx="71096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" name="TextBox 744">
            <a:extLst>
              <a:ext uri="{FF2B5EF4-FFF2-40B4-BE49-F238E27FC236}">
                <a16:creationId xmlns:a16="http://schemas.microsoft.com/office/drawing/2014/main" id="{4C335669-7C67-9B9F-DAE8-2F11B9D7B18E}"/>
              </a:ext>
            </a:extLst>
          </p:cNvPr>
          <p:cNvSpPr txBox="1"/>
          <p:nvPr/>
        </p:nvSpPr>
        <p:spPr>
          <a:xfrm>
            <a:off x="6011935" y="2962227"/>
            <a:ext cx="24077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V</a:t>
            </a:r>
          </a:p>
        </p:txBody>
      </p:sp>
      <p:sp>
        <p:nvSpPr>
          <p:cNvPr id="746" name="Oval 745">
            <a:extLst>
              <a:ext uri="{FF2B5EF4-FFF2-40B4-BE49-F238E27FC236}">
                <a16:creationId xmlns:a16="http://schemas.microsoft.com/office/drawing/2014/main" id="{91FE5487-6B37-900B-EEBF-2D78115500BE}"/>
              </a:ext>
            </a:extLst>
          </p:cNvPr>
          <p:cNvSpPr/>
          <p:nvPr/>
        </p:nvSpPr>
        <p:spPr>
          <a:xfrm>
            <a:off x="5950287" y="2668053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Oval 746">
            <a:extLst>
              <a:ext uri="{FF2B5EF4-FFF2-40B4-BE49-F238E27FC236}">
                <a16:creationId xmlns:a16="http://schemas.microsoft.com/office/drawing/2014/main" id="{04C15E36-BB3C-F533-D14F-0CE8AAAD883A}"/>
              </a:ext>
            </a:extLst>
          </p:cNvPr>
          <p:cNvSpPr/>
          <p:nvPr/>
        </p:nvSpPr>
        <p:spPr>
          <a:xfrm>
            <a:off x="5950287" y="3003069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8" name="TextBox 747">
            <a:extLst>
              <a:ext uri="{FF2B5EF4-FFF2-40B4-BE49-F238E27FC236}">
                <a16:creationId xmlns:a16="http://schemas.microsoft.com/office/drawing/2014/main" id="{9544017B-8903-09AE-1243-80A4B8F797B2}"/>
              </a:ext>
            </a:extLst>
          </p:cNvPr>
          <p:cNvSpPr txBox="1"/>
          <p:nvPr/>
        </p:nvSpPr>
        <p:spPr>
          <a:xfrm>
            <a:off x="5872893" y="2632031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749" name="TextBox 748">
            <a:extLst>
              <a:ext uri="{FF2B5EF4-FFF2-40B4-BE49-F238E27FC236}">
                <a16:creationId xmlns:a16="http://schemas.microsoft.com/office/drawing/2014/main" id="{83B1F97D-A0C2-3D13-51E5-38C8094F3EA1}"/>
              </a:ext>
            </a:extLst>
          </p:cNvPr>
          <p:cNvSpPr txBox="1"/>
          <p:nvPr/>
        </p:nvSpPr>
        <p:spPr>
          <a:xfrm>
            <a:off x="5878074" y="2982776"/>
            <a:ext cx="2231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</a:p>
        </p:txBody>
      </p:sp>
      <p:sp>
        <p:nvSpPr>
          <p:cNvPr id="750" name="Rectangle 749">
            <a:extLst>
              <a:ext uri="{FF2B5EF4-FFF2-40B4-BE49-F238E27FC236}">
                <a16:creationId xmlns:a16="http://schemas.microsoft.com/office/drawing/2014/main" id="{115DD890-A626-6406-518D-A632C354914E}"/>
              </a:ext>
            </a:extLst>
          </p:cNvPr>
          <p:cNvSpPr/>
          <p:nvPr/>
        </p:nvSpPr>
        <p:spPr>
          <a:xfrm>
            <a:off x="5791906" y="2835888"/>
            <a:ext cx="255459" cy="1057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1" name="TextBox 750">
            <a:extLst>
              <a:ext uri="{FF2B5EF4-FFF2-40B4-BE49-F238E27FC236}">
                <a16:creationId xmlns:a16="http://schemas.microsoft.com/office/drawing/2014/main" id="{1885F63F-5FB8-882D-C982-02D486C8C07E}"/>
              </a:ext>
            </a:extLst>
          </p:cNvPr>
          <p:cNvSpPr txBox="1"/>
          <p:nvPr/>
        </p:nvSpPr>
        <p:spPr>
          <a:xfrm>
            <a:off x="5836718" y="2793717"/>
            <a:ext cx="2920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250 pF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250 pF</a:t>
            </a:r>
          </a:p>
          <a:p>
            <a:endParaRPr lang="en-US" sz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2" name="Oval 751">
            <a:extLst>
              <a:ext uri="{FF2B5EF4-FFF2-40B4-BE49-F238E27FC236}">
                <a16:creationId xmlns:a16="http://schemas.microsoft.com/office/drawing/2014/main" id="{6C4F1A13-277E-22BF-3A8E-A1FA2BADA3AB}"/>
              </a:ext>
            </a:extLst>
          </p:cNvPr>
          <p:cNvSpPr/>
          <p:nvPr/>
        </p:nvSpPr>
        <p:spPr>
          <a:xfrm>
            <a:off x="6143765" y="3339047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3" name="TextBox 752">
            <a:extLst>
              <a:ext uri="{FF2B5EF4-FFF2-40B4-BE49-F238E27FC236}">
                <a16:creationId xmlns:a16="http://schemas.microsoft.com/office/drawing/2014/main" id="{0FD608C1-3018-2CBC-5375-67E126C7742C}"/>
              </a:ext>
            </a:extLst>
          </p:cNvPr>
          <p:cNvSpPr txBox="1"/>
          <p:nvPr/>
        </p:nvSpPr>
        <p:spPr>
          <a:xfrm>
            <a:off x="6076859" y="3317852"/>
            <a:ext cx="2231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</a:p>
        </p:txBody>
      </p:sp>
      <p:sp>
        <p:nvSpPr>
          <p:cNvPr id="754" name="Rectangle 753">
            <a:extLst>
              <a:ext uri="{FF2B5EF4-FFF2-40B4-BE49-F238E27FC236}">
                <a16:creationId xmlns:a16="http://schemas.microsoft.com/office/drawing/2014/main" id="{96FD0309-E831-9DFA-4D25-C2CB53146848}"/>
              </a:ext>
            </a:extLst>
          </p:cNvPr>
          <p:cNvSpPr/>
          <p:nvPr/>
        </p:nvSpPr>
        <p:spPr>
          <a:xfrm>
            <a:off x="5987255" y="3220688"/>
            <a:ext cx="64727" cy="2046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5" name="TextBox 754">
            <a:extLst>
              <a:ext uri="{FF2B5EF4-FFF2-40B4-BE49-F238E27FC236}">
                <a16:creationId xmlns:a16="http://schemas.microsoft.com/office/drawing/2014/main" id="{4AFCDE55-837C-EDC7-6ACE-A22294BFF646}"/>
              </a:ext>
            </a:extLst>
          </p:cNvPr>
          <p:cNvSpPr txBox="1"/>
          <p:nvPr/>
        </p:nvSpPr>
        <p:spPr>
          <a:xfrm rot="16200000">
            <a:off x="5860559" y="3261125"/>
            <a:ext cx="34817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100,000 Ω</a:t>
            </a:r>
          </a:p>
        </p:txBody>
      </p:sp>
      <p:sp>
        <p:nvSpPr>
          <p:cNvPr id="756" name="Rectangle 755">
            <a:extLst>
              <a:ext uri="{FF2B5EF4-FFF2-40B4-BE49-F238E27FC236}">
                <a16:creationId xmlns:a16="http://schemas.microsoft.com/office/drawing/2014/main" id="{4D526136-64B0-E827-F859-6FEA3919CFD3}"/>
              </a:ext>
            </a:extLst>
          </p:cNvPr>
          <p:cNvSpPr/>
          <p:nvPr/>
        </p:nvSpPr>
        <p:spPr>
          <a:xfrm>
            <a:off x="6616155" y="3342012"/>
            <a:ext cx="97926" cy="266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7" name="TextBox 756">
            <a:extLst>
              <a:ext uri="{FF2B5EF4-FFF2-40B4-BE49-F238E27FC236}">
                <a16:creationId xmlns:a16="http://schemas.microsoft.com/office/drawing/2014/main" id="{FF539BD0-4D36-8F9B-2CE5-9F8D3AE59AA5}"/>
              </a:ext>
            </a:extLst>
          </p:cNvPr>
          <p:cNvSpPr txBox="1"/>
          <p:nvPr/>
        </p:nvSpPr>
        <p:spPr>
          <a:xfrm rot="16200000">
            <a:off x="6509797" y="3342340"/>
            <a:ext cx="26161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Ω</a:t>
            </a:r>
          </a:p>
        </p:txBody>
      </p:sp>
      <p:cxnSp>
        <p:nvCxnSpPr>
          <p:cNvPr id="759" name="Straight Connector 758">
            <a:extLst>
              <a:ext uri="{FF2B5EF4-FFF2-40B4-BE49-F238E27FC236}">
                <a16:creationId xmlns:a16="http://schemas.microsoft.com/office/drawing/2014/main" id="{8F687550-ED4E-733F-3B17-16A0DA5AC48D}"/>
              </a:ext>
            </a:extLst>
          </p:cNvPr>
          <p:cNvCxnSpPr>
            <a:cxnSpLocks/>
          </p:cNvCxnSpPr>
          <p:nvPr/>
        </p:nvCxnSpPr>
        <p:spPr>
          <a:xfrm>
            <a:off x="7214508" y="3327713"/>
            <a:ext cx="549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2" name="Straight Connector 761">
            <a:extLst>
              <a:ext uri="{FF2B5EF4-FFF2-40B4-BE49-F238E27FC236}">
                <a16:creationId xmlns:a16="http://schemas.microsoft.com/office/drawing/2014/main" id="{1A7ACBFF-F860-9098-1C71-D6D50416D0A6}"/>
              </a:ext>
            </a:extLst>
          </p:cNvPr>
          <p:cNvCxnSpPr>
            <a:cxnSpLocks/>
          </p:cNvCxnSpPr>
          <p:nvPr/>
        </p:nvCxnSpPr>
        <p:spPr>
          <a:xfrm>
            <a:off x="7215913" y="3496634"/>
            <a:ext cx="67364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4" name="Oval 763">
            <a:extLst>
              <a:ext uri="{FF2B5EF4-FFF2-40B4-BE49-F238E27FC236}">
                <a16:creationId xmlns:a16="http://schemas.microsoft.com/office/drawing/2014/main" id="{F3F2409E-9950-A49F-F461-05A54907BB55}"/>
              </a:ext>
            </a:extLst>
          </p:cNvPr>
          <p:cNvSpPr/>
          <p:nvPr/>
        </p:nvSpPr>
        <p:spPr>
          <a:xfrm>
            <a:off x="7488309" y="4580129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TextBox 764">
            <a:extLst>
              <a:ext uri="{FF2B5EF4-FFF2-40B4-BE49-F238E27FC236}">
                <a16:creationId xmlns:a16="http://schemas.microsoft.com/office/drawing/2014/main" id="{5CED1D2F-D35E-CC27-2A9F-7480344E2D8D}"/>
              </a:ext>
            </a:extLst>
          </p:cNvPr>
          <p:cNvSpPr txBox="1"/>
          <p:nvPr/>
        </p:nvSpPr>
        <p:spPr>
          <a:xfrm>
            <a:off x="7408239" y="4525971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67" name="Rectangle 766">
            <a:extLst>
              <a:ext uri="{FF2B5EF4-FFF2-40B4-BE49-F238E27FC236}">
                <a16:creationId xmlns:a16="http://schemas.microsoft.com/office/drawing/2014/main" id="{EBDD6ECE-B3D4-76AE-E1AD-5E363E0B5969}"/>
              </a:ext>
            </a:extLst>
          </p:cNvPr>
          <p:cNvSpPr/>
          <p:nvPr/>
        </p:nvSpPr>
        <p:spPr>
          <a:xfrm>
            <a:off x="7498454" y="4710167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TextBox 767">
            <a:extLst>
              <a:ext uri="{FF2B5EF4-FFF2-40B4-BE49-F238E27FC236}">
                <a16:creationId xmlns:a16="http://schemas.microsoft.com/office/drawing/2014/main" id="{3EBF445D-1D7E-D37A-3C6D-3CE15746536E}"/>
              </a:ext>
            </a:extLst>
          </p:cNvPr>
          <p:cNvSpPr txBox="1"/>
          <p:nvPr/>
        </p:nvSpPr>
        <p:spPr>
          <a:xfrm>
            <a:off x="7404367" y="4663776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769" name="Rectangle 768">
            <a:extLst>
              <a:ext uri="{FF2B5EF4-FFF2-40B4-BE49-F238E27FC236}">
                <a16:creationId xmlns:a16="http://schemas.microsoft.com/office/drawing/2014/main" id="{ADDDA2F7-BD90-CDF4-5D57-1F21A2FD056A}"/>
              </a:ext>
            </a:extLst>
          </p:cNvPr>
          <p:cNvSpPr/>
          <p:nvPr/>
        </p:nvSpPr>
        <p:spPr>
          <a:xfrm>
            <a:off x="7121127" y="5226426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TextBox 769">
            <a:extLst>
              <a:ext uri="{FF2B5EF4-FFF2-40B4-BE49-F238E27FC236}">
                <a16:creationId xmlns:a16="http://schemas.microsoft.com/office/drawing/2014/main" id="{0C6182DC-2B59-A740-7D82-7B84B1A78950}"/>
              </a:ext>
            </a:extLst>
          </p:cNvPr>
          <p:cNvSpPr txBox="1"/>
          <p:nvPr/>
        </p:nvSpPr>
        <p:spPr>
          <a:xfrm>
            <a:off x="7052924" y="5178755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771" name="Rectangle 770">
            <a:extLst>
              <a:ext uri="{FF2B5EF4-FFF2-40B4-BE49-F238E27FC236}">
                <a16:creationId xmlns:a16="http://schemas.microsoft.com/office/drawing/2014/main" id="{26829967-EB60-AC77-AB87-C60F3BD442FD}"/>
              </a:ext>
            </a:extLst>
          </p:cNvPr>
          <p:cNvSpPr/>
          <p:nvPr/>
        </p:nvSpPr>
        <p:spPr>
          <a:xfrm>
            <a:off x="7026622" y="5224423"/>
            <a:ext cx="47749" cy="59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2" name="TextBox 771">
            <a:extLst>
              <a:ext uri="{FF2B5EF4-FFF2-40B4-BE49-F238E27FC236}">
                <a16:creationId xmlns:a16="http://schemas.microsoft.com/office/drawing/2014/main" id="{EC142131-B3CD-3415-7943-AECBF51B702E}"/>
              </a:ext>
            </a:extLst>
          </p:cNvPr>
          <p:cNvSpPr txBox="1"/>
          <p:nvPr/>
        </p:nvSpPr>
        <p:spPr>
          <a:xfrm>
            <a:off x="6965678" y="5178136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773" name="Rectangle 772">
            <a:extLst>
              <a:ext uri="{FF2B5EF4-FFF2-40B4-BE49-F238E27FC236}">
                <a16:creationId xmlns:a16="http://schemas.microsoft.com/office/drawing/2014/main" id="{8ED5AFFD-9D8D-E8BD-43B2-838410198686}"/>
              </a:ext>
            </a:extLst>
          </p:cNvPr>
          <p:cNvSpPr/>
          <p:nvPr/>
        </p:nvSpPr>
        <p:spPr>
          <a:xfrm flipV="1">
            <a:off x="6891290" y="5268516"/>
            <a:ext cx="607164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TextBox 773">
            <a:extLst>
              <a:ext uri="{FF2B5EF4-FFF2-40B4-BE49-F238E27FC236}">
                <a16:creationId xmlns:a16="http://schemas.microsoft.com/office/drawing/2014/main" id="{4409C1A5-5734-08CC-4028-D0D86BC442B4}"/>
              </a:ext>
            </a:extLst>
          </p:cNvPr>
          <p:cNvSpPr txBox="1"/>
          <p:nvPr/>
        </p:nvSpPr>
        <p:spPr>
          <a:xfrm>
            <a:off x="6800800" y="5232424"/>
            <a:ext cx="63831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MODEL 41-300 ONLY</a:t>
            </a:r>
          </a:p>
        </p:txBody>
      </p:sp>
      <p:sp>
        <p:nvSpPr>
          <p:cNvPr id="775" name="Rectangle 774">
            <a:extLst>
              <a:ext uri="{FF2B5EF4-FFF2-40B4-BE49-F238E27FC236}">
                <a16:creationId xmlns:a16="http://schemas.microsoft.com/office/drawing/2014/main" id="{1C916EE6-AF13-347B-0FEE-C34B52A6B45E}"/>
              </a:ext>
            </a:extLst>
          </p:cNvPr>
          <p:cNvSpPr/>
          <p:nvPr/>
        </p:nvSpPr>
        <p:spPr>
          <a:xfrm>
            <a:off x="5765839" y="4605564"/>
            <a:ext cx="393476" cy="1326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TextBox 775">
            <a:extLst>
              <a:ext uri="{FF2B5EF4-FFF2-40B4-BE49-F238E27FC236}">
                <a16:creationId xmlns:a16="http://schemas.microsoft.com/office/drawing/2014/main" id="{139AB0F2-7486-3576-258A-2A326FBCED55}"/>
              </a:ext>
            </a:extLst>
          </p:cNvPr>
          <p:cNvSpPr txBox="1"/>
          <p:nvPr/>
        </p:nvSpPr>
        <p:spPr>
          <a:xfrm>
            <a:off x="5720488" y="4553728"/>
            <a:ext cx="5693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37A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42A               37B 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            2</a:t>
            </a:r>
            <a:r>
              <a:rPr lang="en-US" sz="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</a:t>
            </a:r>
          </a:p>
        </p:txBody>
      </p:sp>
      <p:sp>
        <p:nvSpPr>
          <p:cNvPr id="777" name="Rectangle 776">
            <a:extLst>
              <a:ext uri="{FF2B5EF4-FFF2-40B4-BE49-F238E27FC236}">
                <a16:creationId xmlns:a16="http://schemas.microsoft.com/office/drawing/2014/main" id="{A70C0434-B555-C9E3-B92A-B8BE4C1AD705}"/>
              </a:ext>
            </a:extLst>
          </p:cNvPr>
          <p:cNvSpPr/>
          <p:nvPr/>
        </p:nvSpPr>
        <p:spPr>
          <a:xfrm>
            <a:off x="5898121" y="4897839"/>
            <a:ext cx="262579" cy="2605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Rectangle 777">
            <a:extLst>
              <a:ext uri="{FF2B5EF4-FFF2-40B4-BE49-F238E27FC236}">
                <a16:creationId xmlns:a16="http://schemas.microsoft.com/office/drawing/2014/main" id="{F3F51279-D6E6-4B50-66A4-3BA9BD6F7BF2}"/>
              </a:ext>
            </a:extLst>
          </p:cNvPr>
          <p:cNvSpPr/>
          <p:nvPr/>
        </p:nvSpPr>
        <p:spPr>
          <a:xfrm>
            <a:off x="6093413" y="5015548"/>
            <a:ext cx="76121" cy="1363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TextBox 778">
            <a:extLst>
              <a:ext uri="{FF2B5EF4-FFF2-40B4-BE49-F238E27FC236}">
                <a16:creationId xmlns:a16="http://schemas.microsoft.com/office/drawing/2014/main" id="{A475177B-4CF9-E11F-6174-FC1A5618A621}"/>
              </a:ext>
            </a:extLst>
          </p:cNvPr>
          <p:cNvSpPr txBox="1"/>
          <p:nvPr/>
        </p:nvSpPr>
        <p:spPr>
          <a:xfrm>
            <a:off x="5821732" y="4860502"/>
            <a:ext cx="433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12 M.C OSC</a:t>
            </a:r>
          </a:p>
          <a:p>
            <a:endParaRPr lang="en-US" sz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18 M.C. OSC</a:t>
            </a:r>
          </a:p>
          <a:p>
            <a:endParaRPr lang="en-US" sz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1500 M.C. OSC</a:t>
            </a:r>
          </a:p>
        </p:txBody>
      </p:sp>
      <p:sp>
        <p:nvSpPr>
          <p:cNvPr id="780" name="Oval 779">
            <a:extLst>
              <a:ext uri="{FF2B5EF4-FFF2-40B4-BE49-F238E27FC236}">
                <a16:creationId xmlns:a16="http://schemas.microsoft.com/office/drawing/2014/main" id="{FD56849A-5DFF-28EB-1ED6-D57EADB743A9}"/>
              </a:ext>
            </a:extLst>
          </p:cNvPr>
          <p:cNvSpPr/>
          <p:nvPr/>
        </p:nvSpPr>
        <p:spPr>
          <a:xfrm>
            <a:off x="6204553" y="4720282"/>
            <a:ext cx="82990" cy="7178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TextBox 780">
            <a:extLst>
              <a:ext uri="{FF2B5EF4-FFF2-40B4-BE49-F238E27FC236}">
                <a16:creationId xmlns:a16="http://schemas.microsoft.com/office/drawing/2014/main" id="{2388006D-20CA-8854-7A4F-C19796340B29}"/>
              </a:ext>
            </a:extLst>
          </p:cNvPr>
          <p:cNvSpPr txBox="1"/>
          <p:nvPr/>
        </p:nvSpPr>
        <p:spPr>
          <a:xfrm>
            <a:off x="6139694" y="4683186"/>
            <a:ext cx="2231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</p:txBody>
      </p:sp>
      <p:sp>
        <p:nvSpPr>
          <p:cNvPr id="782" name="Rectangle 781">
            <a:extLst>
              <a:ext uri="{FF2B5EF4-FFF2-40B4-BE49-F238E27FC236}">
                <a16:creationId xmlns:a16="http://schemas.microsoft.com/office/drawing/2014/main" id="{7AC1BBB4-BCF8-6F9C-65CC-6D5DB28F6134}"/>
              </a:ext>
            </a:extLst>
          </p:cNvPr>
          <p:cNvSpPr/>
          <p:nvPr/>
        </p:nvSpPr>
        <p:spPr>
          <a:xfrm>
            <a:off x="6302607" y="4599770"/>
            <a:ext cx="161720" cy="1974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Oval 782">
            <a:extLst>
              <a:ext uri="{FF2B5EF4-FFF2-40B4-BE49-F238E27FC236}">
                <a16:creationId xmlns:a16="http://schemas.microsoft.com/office/drawing/2014/main" id="{577DEF41-B039-86DD-D56D-1F3145F8BD23}"/>
              </a:ext>
            </a:extLst>
          </p:cNvPr>
          <p:cNvSpPr/>
          <p:nvPr/>
        </p:nvSpPr>
        <p:spPr>
          <a:xfrm>
            <a:off x="6278691" y="4610418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Oval 783">
            <a:extLst>
              <a:ext uri="{FF2B5EF4-FFF2-40B4-BE49-F238E27FC236}">
                <a16:creationId xmlns:a16="http://schemas.microsoft.com/office/drawing/2014/main" id="{BB3C8192-B187-553A-CB4B-F6FA2C8BA8C5}"/>
              </a:ext>
            </a:extLst>
          </p:cNvPr>
          <p:cNvSpPr/>
          <p:nvPr/>
        </p:nvSpPr>
        <p:spPr>
          <a:xfrm>
            <a:off x="6286041" y="4765382"/>
            <a:ext cx="45719" cy="4882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Oval 784">
            <a:extLst>
              <a:ext uri="{FF2B5EF4-FFF2-40B4-BE49-F238E27FC236}">
                <a16:creationId xmlns:a16="http://schemas.microsoft.com/office/drawing/2014/main" id="{CDC4158D-9994-D2E2-6C04-E84ABDBDDB9C}"/>
              </a:ext>
            </a:extLst>
          </p:cNvPr>
          <p:cNvSpPr/>
          <p:nvPr/>
        </p:nvSpPr>
        <p:spPr>
          <a:xfrm>
            <a:off x="6286177" y="4608324"/>
            <a:ext cx="62803" cy="52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TextBox 785">
            <a:extLst>
              <a:ext uri="{FF2B5EF4-FFF2-40B4-BE49-F238E27FC236}">
                <a16:creationId xmlns:a16="http://schemas.microsoft.com/office/drawing/2014/main" id="{DF2644E7-C5A8-8654-1C66-541FF4975512}"/>
              </a:ext>
            </a:extLst>
          </p:cNvPr>
          <p:cNvSpPr txBox="1"/>
          <p:nvPr/>
        </p:nvSpPr>
        <p:spPr>
          <a:xfrm>
            <a:off x="6215088" y="4567051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787" name="Oval 786">
            <a:extLst>
              <a:ext uri="{FF2B5EF4-FFF2-40B4-BE49-F238E27FC236}">
                <a16:creationId xmlns:a16="http://schemas.microsoft.com/office/drawing/2014/main" id="{1BB58992-6E54-75B1-F12E-1CE127447200}"/>
              </a:ext>
            </a:extLst>
          </p:cNvPr>
          <p:cNvSpPr/>
          <p:nvPr/>
        </p:nvSpPr>
        <p:spPr>
          <a:xfrm>
            <a:off x="6285662" y="4676639"/>
            <a:ext cx="77170" cy="6994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8" name="TextBox 787">
            <a:extLst>
              <a:ext uri="{FF2B5EF4-FFF2-40B4-BE49-F238E27FC236}">
                <a16:creationId xmlns:a16="http://schemas.microsoft.com/office/drawing/2014/main" id="{5D5BE9C1-9D1D-3326-3978-140522730EEA}"/>
              </a:ext>
            </a:extLst>
          </p:cNvPr>
          <p:cNvSpPr txBox="1"/>
          <p:nvPr/>
        </p:nvSpPr>
        <p:spPr>
          <a:xfrm>
            <a:off x="6207305" y="4647049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9A</a:t>
            </a:r>
          </a:p>
        </p:txBody>
      </p:sp>
      <p:sp>
        <p:nvSpPr>
          <p:cNvPr id="789" name="Rectangle 788">
            <a:extLst>
              <a:ext uri="{FF2B5EF4-FFF2-40B4-BE49-F238E27FC236}">
                <a16:creationId xmlns:a16="http://schemas.microsoft.com/office/drawing/2014/main" id="{F4635A82-9493-1E65-5BB9-404A86406BB4}"/>
              </a:ext>
            </a:extLst>
          </p:cNvPr>
          <p:cNvSpPr/>
          <p:nvPr/>
        </p:nvSpPr>
        <p:spPr>
          <a:xfrm>
            <a:off x="6461212" y="4576910"/>
            <a:ext cx="90124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0" name="TextBox 789">
            <a:extLst>
              <a:ext uri="{FF2B5EF4-FFF2-40B4-BE49-F238E27FC236}">
                <a16:creationId xmlns:a16="http://schemas.microsoft.com/office/drawing/2014/main" id="{2844F697-243A-BF02-64C3-A480CE40AA86}"/>
              </a:ext>
            </a:extLst>
          </p:cNvPr>
          <p:cNvSpPr txBox="1"/>
          <p:nvPr/>
        </p:nvSpPr>
        <p:spPr>
          <a:xfrm>
            <a:off x="6333144" y="4548139"/>
            <a:ext cx="32573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AERIAL</a:t>
            </a:r>
          </a:p>
        </p:txBody>
      </p:sp>
      <p:sp>
        <p:nvSpPr>
          <p:cNvPr id="791" name="Rectangle 790">
            <a:extLst>
              <a:ext uri="{FF2B5EF4-FFF2-40B4-BE49-F238E27FC236}">
                <a16:creationId xmlns:a16="http://schemas.microsoft.com/office/drawing/2014/main" id="{496F80BB-C649-84CF-0DC9-F372388AC613}"/>
              </a:ext>
            </a:extLst>
          </p:cNvPr>
          <p:cNvSpPr/>
          <p:nvPr/>
        </p:nvSpPr>
        <p:spPr>
          <a:xfrm flipV="1">
            <a:off x="6427426" y="4757872"/>
            <a:ext cx="120334" cy="472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2" name="TextBox 791">
            <a:extLst>
              <a:ext uri="{FF2B5EF4-FFF2-40B4-BE49-F238E27FC236}">
                <a16:creationId xmlns:a16="http://schemas.microsoft.com/office/drawing/2014/main" id="{3600752D-A415-4942-B875-9E47DCF65718}"/>
              </a:ext>
            </a:extLst>
          </p:cNvPr>
          <p:cNvSpPr txBox="1"/>
          <p:nvPr/>
        </p:nvSpPr>
        <p:spPr>
          <a:xfrm>
            <a:off x="6334492" y="4711130"/>
            <a:ext cx="32573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AERIAL</a:t>
            </a:r>
          </a:p>
        </p:txBody>
      </p:sp>
      <p:cxnSp>
        <p:nvCxnSpPr>
          <p:cNvPr id="794" name="Straight Connector 793">
            <a:extLst>
              <a:ext uri="{FF2B5EF4-FFF2-40B4-BE49-F238E27FC236}">
                <a16:creationId xmlns:a16="http://schemas.microsoft.com/office/drawing/2014/main" id="{124E222C-124D-B2F7-9F61-682121A98675}"/>
              </a:ext>
            </a:extLst>
          </p:cNvPr>
          <p:cNvCxnSpPr>
            <a:cxnSpLocks/>
          </p:cNvCxnSpPr>
          <p:nvPr/>
        </p:nvCxnSpPr>
        <p:spPr>
          <a:xfrm>
            <a:off x="6204116" y="4581815"/>
            <a:ext cx="354357" cy="43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7" name="TextBox 796">
            <a:extLst>
              <a:ext uri="{FF2B5EF4-FFF2-40B4-BE49-F238E27FC236}">
                <a16:creationId xmlns:a16="http://schemas.microsoft.com/office/drawing/2014/main" id="{262173C2-9EEA-992D-E6CB-2220B379BD79}"/>
              </a:ext>
            </a:extLst>
          </p:cNvPr>
          <p:cNvSpPr txBox="1"/>
          <p:nvPr/>
        </p:nvSpPr>
        <p:spPr>
          <a:xfrm>
            <a:off x="6279540" y="4586150"/>
            <a:ext cx="29206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M.C.</a:t>
            </a:r>
          </a:p>
          <a:p>
            <a:endParaRPr lang="en-US" sz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8" name="TextBox 797">
            <a:extLst>
              <a:ext uri="{FF2B5EF4-FFF2-40B4-BE49-F238E27FC236}">
                <a16:creationId xmlns:a16="http://schemas.microsoft.com/office/drawing/2014/main" id="{08BCABFA-9716-B051-4364-0EC54000E794}"/>
              </a:ext>
            </a:extLst>
          </p:cNvPr>
          <p:cNvSpPr txBox="1"/>
          <p:nvPr/>
        </p:nvSpPr>
        <p:spPr>
          <a:xfrm>
            <a:off x="6276297" y="4635723"/>
            <a:ext cx="31130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M.C.</a:t>
            </a:r>
          </a:p>
        </p:txBody>
      </p:sp>
      <p:sp>
        <p:nvSpPr>
          <p:cNvPr id="799" name="Rectangle 798">
            <a:extLst>
              <a:ext uri="{FF2B5EF4-FFF2-40B4-BE49-F238E27FC236}">
                <a16:creationId xmlns:a16="http://schemas.microsoft.com/office/drawing/2014/main" id="{0EA431EF-B879-B8B7-54CE-A37765DBAA21}"/>
              </a:ext>
            </a:extLst>
          </p:cNvPr>
          <p:cNvSpPr/>
          <p:nvPr/>
        </p:nvSpPr>
        <p:spPr>
          <a:xfrm>
            <a:off x="6451655" y="4808827"/>
            <a:ext cx="109499" cy="1928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0" name="Oval 799">
            <a:extLst>
              <a:ext uri="{FF2B5EF4-FFF2-40B4-BE49-F238E27FC236}">
                <a16:creationId xmlns:a16="http://schemas.microsoft.com/office/drawing/2014/main" id="{46204906-5D44-25E9-DB17-32D210E92068}"/>
              </a:ext>
            </a:extLst>
          </p:cNvPr>
          <p:cNvSpPr/>
          <p:nvPr/>
        </p:nvSpPr>
        <p:spPr>
          <a:xfrm>
            <a:off x="6437874" y="4827632"/>
            <a:ext cx="85459" cy="6574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1" name="TextBox 800">
            <a:extLst>
              <a:ext uri="{FF2B5EF4-FFF2-40B4-BE49-F238E27FC236}">
                <a16:creationId xmlns:a16="http://schemas.microsoft.com/office/drawing/2014/main" id="{42E1B1EE-C52E-6AED-7323-0B26D6E5FE47}"/>
              </a:ext>
            </a:extLst>
          </p:cNvPr>
          <p:cNvSpPr txBox="1"/>
          <p:nvPr/>
        </p:nvSpPr>
        <p:spPr>
          <a:xfrm>
            <a:off x="6353617" y="4793092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10A</a:t>
            </a:r>
          </a:p>
        </p:txBody>
      </p:sp>
      <p:sp>
        <p:nvSpPr>
          <p:cNvPr id="802" name="TextBox 801">
            <a:extLst>
              <a:ext uri="{FF2B5EF4-FFF2-40B4-BE49-F238E27FC236}">
                <a16:creationId xmlns:a16="http://schemas.microsoft.com/office/drawing/2014/main" id="{41896510-C013-28AB-D559-5CAE17D5CB94}"/>
              </a:ext>
            </a:extLst>
          </p:cNvPr>
          <p:cNvSpPr txBox="1"/>
          <p:nvPr/>
        </p:nvSpPr>
        <p:spPr>
          <a:xfrm rot="16200000">
            <a:off x="6334677" y="4889014"/>
            <a:ext cx="33054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1500 KC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AERIAL</a:t>
            </a:r>
          </a:p>
        </p:txBody>
      </p:sp>
      <p:sp>
        <p:nvSpPr>
          <p:cNvPr id="804" name="Rectangle 803">
            <a:extLst>
              <a:ext uri="{FF2B5EF4-FFF2-40B4-BE49-F238E27FC236}">
                <a16:creationId xmlns:a16="http://schemas.microsoft.com/office/drawing/2014/main" id="{ADA7F541-D79A-B097-1C2F-20CDF3B970BA}"/>
              </a:ext>
            </a:extLst>
          </p:cNvPr>
          <p:cNvSpPr/>
          <p:nvPr/>
        </p:nvSpPr>
        <p:spPr>
          <a:xfrm>
            <a:off x="6311387" y="5091677"/>
            <a:ext cx="210644" cy="729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" name="Oval 802">
            <a:extLst>
              <a:ext uri="{FF2B5EF4-FFF2-40B4-BE49-F238E27FC236}">
                <a16:creationId xmlns:a16="http://schemas.microsoft.com/office/drawing/2014/main" id="{52674748-9094-74B4-78AF-283F620579A3}"/>
              </a:ext>
            </a:extLst>
          </p:cNvPr>
          <p:cNvSpPr/>
          <p:nvPr/>
        </p:nvSpPr>
        <p:spPr>
          <a:xfrm>
            <a:off x="6304523" y="5109267"/>
            <a:ext cx="99080" cy="8347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5" name="TextBox 804">
            <a:extLst>
              <a:ext uri="{FF2B5EF4-FFF2-40B4-BE49-F238E27FC236}">
                <a16:creationId xmlns:a16="http://schemas.microsoft.com/office/drawing/2014/main" id="{0C8EC9D2-D1F2-46A8-9A17-F652AC3834EB}"/>
              </a:ext>
            </a:extLst>
          </p:cNvPr>
          <p:cNvSpPr txBox="1"/>
          <p:nvPr/>
        </p:nvSpPr>
        <p:spPr>
          <a:xfrm>
            <a:off x="6236948" y="5076368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806" name="TextBox 805">
            <a:extLst>
              <a:ext uri="{FF2B5EF4-FFF2-40B4-BE49-F238E27FC236}">
                <a16:creationId xmlns:a16="http://schemas.microsoft.com/office/drawing/2014/main" id="{55238B2C-A501-2AA8-3DC5-36B47E33EB61}"/>
              </a:ext>
            </a:extLst>
          </p:cNvPr>
          <p:cNvSpPr txBox="1"/>
          <p:nvPr/>
        </p:nvSpPr>
        <p:spPr>
          <a:xfrm>
            <a:off x="6320173" y="5069448"/>
            <a:ext cx="304892" cy="1846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580 KC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OSC</a:t>
            </a:r>
          </a:p>
        </p:txBody>
      </p:sp>
      <p:sp>
        <p:nvSpPr>
          <p:cNvPr id="807" name="Oval 806">
            <a:extLst>
              <a:ext uri="{FF2B5EF4-FFF2-40B4-BE49-F238E27FC236}">
                <a16:creationId xmlns:a16="http://schemas.microsoft.com/office/drawing/2014/main" id="{4FA476B7-3774-7855-9819-E19020DF4CDE}"/>
              </a:ext>
            </a:extLst>
          </p:cNvPr>
          <p:cNvSpPr/>
          <p:nvPr/>
        </p:nvSpPr>
        <p:spPr>
          <a:xfrm>
            <a:off x="5846049" y="4897839"/>
            <a:ext cx="104237" cy="8063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9" name="TextBox 808">
            <a:extLst>
              <a:ext uri="{FF2B5EF4-FFF2-40B4-BE49-F238E27FC236}">
                <a16:creationId xmlns:a16="http://schemas.microsoft.com/office/drawing/2014/main" id="{688B8962-514D-99B2-D79F-68C9A1481A6F}"/>
              </a:ext>
            </a:extLst>
          </p:cNvPr>
          <p:cNvSpPr txBox="1"/>
          <p:nvPr/>
        </p:nvSpPr>
        <p:spPr>
          <a:xfrm>
            <a:off x="5767678" y="4856094"/>
            <a:ext cx="27283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21A</a:t>
            </a:r>
          </a:p>
        </p:txBody>
      </p:sp>
      <p:cxnSp>
        <p:nvCxnSpPr>
          <p:cNvPr id="811" name="Straight Arrow Connector 810">
            <a:extLst>
              <a:ext uri="{FF2B5EF4-FFF2-40B4-BE49-F238E27FC236}">
                <a16:creationId xmlns:a16="http://schemas.microsoft.com/office/drawing/2014/main" id="{247FB71A-0D1A-95E2-147A-0B486FE594EA}"/>
              </a:ext>
            </a:extLst>
          </p:cNvPr>
          <p:cNvCxnSpPr>
            <a:cxnSpLocks/>
          </p:cNvCxnSpPr>
          <p:nvPr/>
        </p:nvCxnSpPr>
        <p:spPr>
          <a:xfrm>
            <a:off x="5769484" y="4961502"/>
            <a:ext cx="174958" cy="6707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6" name="Oval 815">
            <a:extLst>
              <a:ext uri="{FF2B5EF4-FFF2-40B4-BE49-F238E27FC236}">
                <a16:creationId xmlns:a16="http://schemas.microsoft.com/office/drawing/2014/main" id="{816D8026-4041-73D1-1E72-45F17560F589}"/>
              </a:ext>
            </a:extLst>
          </p:cNvPr>
          <p:cNvSpPr/>
          <p:nvPr/>
        </p:nvSpPr>
        <p:spPr>
          <a:xfrm>
            <a:off x="5639840" y="4895240"/>
            <a:ext cx="124500" cy="10644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7" name="TextBox 816">
            <a:extLst>
              <a:ext uri="{FF2B5EF4-FFF2-40B4-BE49-F238E27FC236}">
                <a16:creationId xmlns:a16="http://schemas.microsoft.com/office/drawing/2014/main" id="{23FE4AF7-A82A-11B1-AB9D-3B752E86798E}"/>
              </a:ext>
            </a:extLst>
          </p:cNvPr>
          <p:cNvSpPr txBox="1"/>
          <p:nvPr/>
        </p:nvSpPr>
        <p:spPr>
          <a:xfrm>
            <a:off x="5569819" y="4869662"/>
            <a:ext cx="26962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21B</a:t>
            </a:r>
          </a:p>
        </p:txBody>
      </p:sp>
      <p:sp>
        <p:nvSpPr>
          <p:cNvPr id="818" name="Oval 817">
            <a:extLst>
              <a:ext uri="{FF2B5EF4-FFF2-40B4-BE49-F238E27FC236}">
                <a16:creationId xmlns:a16="http://schemas.microsoft.com/office/drawing/2014/main" id="{CA3C4AD8-7CBE-B420-FD52-65DD9C7249B4}"/>
              </a:ext>
            </a:extLst>
          </p:cNvPr>
          <p:cNvSpPr/>
          <p:nvPr/>
        </p:nvSpPr>
        <p:spPr>
          <a:xfrm>
            <a:off x="5785025" y="5081515"/>
            <a:ext cx="117750" cy="10215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TextBox 818">
            <a:extLst>
              <a:ext uri="{FF2B5EF4-FFF2-40B4-BE49-F238E27FC236}">
                <a16:creationId xmlns:a16="http://schemas.microsoft.com/office/drawing/2014/main" id="{F6A18AF6-E655-06FF-8EEB-F5BD5D58A49D}"/>
              </a:ext>
            </a:extLst>
          </p:cNvPr>
          <p:cNvSpPr txBox="1"/>
          <p:nvPr/>
        </p:nvSpPr>
        <p:spPr>
          <a:xfrm>
            <a:off x="5706213" y="5045536"/>
            <a:ext cx="27283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20A</a:t>
            </a:r>
          </a:p>
        </p:txBody>
      </p:sp>
      <p:sp>
        <p:nvSpPr>
          <p:cNvPr id="821" name="Rectangle 820">
            <a:extLst>
              <a:ext uri="{FF2B5EF4-FFF2-40B4-BE49-F238E27FC236}">
                <a16:creationId xmlns:a16="http://schemas.microsoft.com/office/drawing/2014/main" id="{3487EDD6-77CC-799A-6E96-2E4408F577AF}"/>
              </a:ext>
            </a:extLst>
          </p:cNvPr>
          <p:cNvSpPr/>
          <p:nvPr/>
        </p:nvSpPr>
        <p:spPr>
          <a:xfrm>
            <a:off x="6153421" y="4443240"/>
            <a:ext cx="360762" cy="1285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TextBox 821">
            <a:extLst>
              <a:ext uri="{FF2B5EF4-FFF2-40B4-BE49-F238E27FC236}">
                <a16:creationId xmlns:a16="http://schemas.microsoft.com/office/drawing/2014/main" id="{DFC81EBC-8392-22BE-B2AC-8984B0F059DD}"/>
              </a:ext>
            </a:extLst>
          </p:cNvPr>
          <p:cNvSpPr txBox="1"/>
          <p:nvPr/>
        </p:nvSpPr>
        <p:spPr>
          <a:xfrm>
            <a:off x="6080578" y="4383725"/>
            <a:ext cx="27764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36A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36B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</a:t>
            </a:r>
          </a:p>
        </p:txBody>
      </p:sp>
      <p:sp>
        <p:nvSpPr>
          <p:cNvPr id="823" name="Rectangle 822">
            <a:extLst>
              <a:ext uri="{FF2B5EF4-FFF2-40B4-BE49-F238E27FC236}">
                <a16:creationId xmlns:a16="http://schemas.microsoft.com/office/drawing/2014/main" id="{673CEFCE-640F-4A16-6204-A7AE67446F99}"/>
              </a:ext>
            </a:extLst>
          </p:cNvPr>
          <p:cNvSpPr/>
          <p:nvPr/>
        </p:nvSpPr>
        <p:spPr>
          <a:xfrm>
            <a:off x="5509592" y="4451004"/>
            <a:ext cx="45719" cy="63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" name="Rectangle 823">
            <a:extLst>
              <a:ext uri="{FF2B5EF4-FFF2-40B4-BE49-F238E27FC236}">
                <a16:creationId xmlns:a16="http://schemas.microsoft.com/office/drawing/2014/main" id="{8ABBB800-79B3-1CF9-60C8-97EAB22F2B2A}"/>
              </a:ext>
            </a:extLst>
          </p:cNvPr>
          <p:cNvSpPr/>
          <p:nvPr/>
        </p:nvSpPr>
        <p:spPr>
          <a:xfrm>
            <a:off x="6063996" y="3486954"/>
            <a:ext cx="74431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" name="TextBox 824">
            <a:extLst>
              <a:ext uri="{FF2B5EF4-FFF2-40B4-BE49-F238E27FC236}">
                <a16:creationId xmlns:a16="http://schemas.microsoft.com/office/drawing/2014/main" id="{F5914C6F-9166-64E7-5E0F-244C6CDFA843}"/>
              </a:ext>
            </a:extLst>
          </p:cNvPr>
          <p:cNvSpPr txBox="1"/>
          <p:nvPr/>
        </p:nvSpPr>
        <p:spPr>
          <a:xfrm>
            <a:off x="5977388" y="3433271"/>
            <a:ext cx="22955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12A</a:t>
            </a:r>
          </a:p>
          <a:p>
            <a:r>
              <a:rPr lang="en-US" sz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12B</a:t>
            </a:r>
          </a:p>
        </p:txBody>
      </p:sp>
      <p:sp>
        <p:nvSpPr>
          <p:cNvPr id="826" name="Rectangle 825">
            <a:extLst>
              <a:ext uri="{FF2B5EF4-FFF2-40B4-BE49-F238E27FC236}">
                <a16:creationId xmlns:a16="http://schemas.microsoft.com/office/drawing/2014/main" id="{C131B35B-F41D-BD43-94D1-384466CB2506}"/>
              </a:ext>
            </a:extLst>
          </p:cNvPr>
          <p:cNvSpPr/>
          <p:nvPr/>
        </p:nvSpPr>
        <p:spPr>
          <a:xfrm>
            <a:off x="5975256" y="3470532"/>
            <a:ext cx="46535" cy="57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7" name="TextBox 826">
            <a:extLst>
              <a:ext uri="{FF2B5EF4-FFF2-40B4-BE49-F238E27FC236}">
                <a16:creationId xmlns:a16="http://schemas.microsoft.com/office/drawing/2014/main" id="{2707AFDD-2027-4EE7-E244-A1EF2BCC19A7}"/>
              </a:ext>
            </a:extLst>
          </p:cNvPr>
          <p:cNvSpPr txBox="1"/>
          <p:nvPr/>
        </p:nvSpPr>
        <p:spPr>
          <a:xfrm>
            <a:off x="5885148" y="3424752"/>
            <a:ext cx="22955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12A</a:t>
            </a:r>
          </a:p>
          <a:p>
            <a:r>
              <a:rPr lang="en-US" sz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12B</a:t>
            </a:r>
          </a:p>
        </p:txBody>
      </p:sp>
      <p:cxnSp>
        <p:nvCxnSpPr>
          <p:cNvPr id="829" name="Straight Connector 828">
            <a:extLst>
              <a:ext uri="{FF2B5EF4-FFF2-40B4-BE49-F238E27FC236}">
                <a16:creationId xmlns:a16="http://schemas.microsoft.com/office/drawing/2014/main" id="{A72018D3-AB7B-FFA9-7290-C2D9E5153E20}"/>
              </a:ext>
            </a:extLst>
          </p:cNvPr>
          <p:cNvCxnSpPr>
            <a:cxnSpLocks/>
          </p:cNvCxnSpPr>
          <p:nvPr/>
        </p:nvCxnSpPr>
        <p:spPr>
          <a:xfrm>
            <a:off x="5982017" y="3578640"/>
            <a:ext cx="55534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1" name="Straight Connector 830">
            <a:extLst>
              <a:ext uri="{FF2B5EF4-FFF2-40B4-BE49-F238E27FC236}">
                <a16:creationId xmlns:a16="http://schemas.microsoft.com/office/drawing/2014/main" id="{E755069E-0168-95C5-85DF-040B6FF79C9D}"/>
              </a:ext>
            </a:extLst>
          </p:cNvPr>
          <p:cNvCxnSpPr>
            <a:cxnSpLocks/>
          </p:cNvCxnSpPr>
          <p:nvPr/>
        </p:nvCxnSpPr>
        <p:spPr>
          <a:xfrm>
            <a:off x="6025044" y="3602888"/>
            <a:ext cx="5553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2" name="TextBox 831">
            <a:extLst>
              <a:ext uri="{FF2B5EF4-FFF2-40B4-BE49-F238E27FC236}">
                <a16:creationId xmlns:a16="http://schemas.microsoft.com/office/drawing/2014/main" id="{4AF76927-7A32-0B1B-5235-057EA4E79A4C}"/>
              </a:ext>
            </a:extLst>
          </p:cNvPr>
          <p:cNvSpPr txBox="1"/>
          <p:nvPr/>
        </p:nvSpPr>
        <p:spPr>
          <a:xfrm>
            <a:off x="5893674" y="3518584"/>
            <a:ext cx="216726" cy="12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2A</a:t>
            </a:r>
          </a:p>
        </p:txBody>
      </p:sp>
      <p:sp>
        <p:nvSpPr>
          <p:cNvPr id="833" name="TextBox 832">
            <a:extLst>
              <a:ext uri="{FF2B5EF4-FFF2-40B4-BE49-F238E27FC236}">
                <a16:creationId xmlns:a16="http://schemas.microsoft.com/office/drawing/2014/main" id="{E24F34D0-BA48-9F3F-9A38-2F154B5399DA}"/>
              </a:ext>
            </a:extLst>
          </p:cNvPr>
          <p:cNvSpPr txBox="1"/>
          <p:nvPr/>
        </p:nvSpPr>
        <p:spPr>
          <a:xfrm>
            <a:off x="5944442" y="3542914"/>
            <a:ext cx="216726" cy="12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3A</a:t>
            </a:r>
          </a:p>
        </p:txBody>
      </p:sp>
      <p:sp>
        <p:nvSpPr>
          <p:cNvPr id="834" name="Oval 833">
            <a:extLst>
              <a:ext uri="{FF2B5EF4-FFF2-40B4-BE49-F238E27FC236}">
                <a16:creationId xmlns:a16="http://schemas.microsoft.com/office/drawing/2014/main" id="{86473542-6CB6-D7C9-178F-5C08353D7EB0}"/>
              </a:ext>
            </a:extLst>
          </p:cNvPr>
          <p:cNvSpPr/>
          <p:nvPr/>
        </p:nvSpPr>
        <p:spPr>
          <a:xfrm>
            <a:off x="5935427" y="3701986"/>
            <a:ext cx="64094" cy="6564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5" name="TextBox 834">
            <a:extLst>
              <a:ext uri="{FF2B5EF4-FFF2-40B4-BE49-F238E27FC236}">
                <a16:creationId xmlns:a16="http://schemas.microsoft.com/office/drawing/2014/main" id="{FF2429F1-B8BA-8EAE-68E4-5E0CD454FD59}"/>
              </a:ext>
            </a:extLst>
          </p:cNvPr>
          <p:cNvSpPr txBox="1"/>
          <p:nvPr/>
        </p:nvSpPr>
        <p:spPr>
          <a:xfrm>
            <a:off x="5846049" y="3655263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836" name="Rectangle 835">
            <a:extLst>
              <a:ext uri="{FF2B5EF4-FFF2-40B4-BE49-F238E27FC236}">
                <a16:creationId xmlns:a16="http://schemas.microsoft.com/office/drawing/2014/main" id="{D6F2EFE3-2DC9-45E3-E4BC-F20BC374EF8F}"/>
              </a:ext>
            </a:extLst>
          </p:cNvPr>
          <p:cNvSpPr/>
          <p:nvPr/>
        </p:nvSpPr>
        <p:spPr>
          <a:xfrm flipV="1">
            <a:off x="5850907" y="3506905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7" name="TextBox 836">
            <a:extLst>
              <a:ext uri="{FF2B5EF4-FFF2-40B4-BE49-F238E27FC236}">
                <a16:creationId xmlns:a16="http://schemas.microsoft.com/office/drawing/2014/main" id="{2DDCBE38-BDEE-52A1-6795-53CEB2A24E3F}"/>
              </a:ext>
            </a:extLst>
          </p:cNvPr>
          <p:cNvSpPr txBox="1"/>
          <p:nvPr/>
        </p:nvSpPr>
        <p:spPr>
          <a:xfrm>
            <a:off x="5742272" y="3467065"/>
            <a:ext cx="229550" cy="12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10A</a:t>
            </a:r>
          </a:p>
        </p:txBody>
      </p:sp>
      <p:sp>
        <p:nvSpPr>
          <p:cNvPr id="838" name="Oval 837">
            <a:extLst>
              <a:ext uri="{FF2B5EF4-FFF2-40B4-BE49-F238E27FC236}">
                <a16:creationId xmlns:a16="http://schemas.microsoft.com/office/drawing/2014/main" id="{AF4A4DD5-4EE5-D2B0-D29C-2EBBC9349211}"/>
              </a:ext>
            </a:extLst>
          </p:cNvPr>
          <p:cNvSpPr/>
          <p:nvPr/>
        </p:nvSpPr>
        <p:spPr>
          <a:xfrm flipV="1">
            <a:off x="5854424" y="3406156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9" name="TextBox 838">
            <a:extLst>
              <a:ext uri="{FF2B5EF4-FFF2-40B4-BE49-F238E27FC236}">
                <a16:creationId xmlns:a16="http://schemas.microsoft.com/office/drawing/2014/main" id="{CD6E2B77-745B-F865-3B44-6991E02A5787}"/>
              </a:ext>
            </a:extLst>
          </p:cNvPr>
          <p:cNvSpPr txBox="1"/>
          <p:nvPr/>
        </p:nvSpPr>
        <p:spPr>
          <a:xfrm>
            <a:off x="5746678" y="3366233"/>
            <a:ext cx="216726" cy="12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9A</a:t>
            </a:r>
          </a:p>
        </p:txBody>
      </p:sp>
      <p:sp>
        <p:nvSpPr>
          <p:cNvPr id="840" name="Oval 839">
            <a:extLst>
              <a:ext uri="{FF2B5EF4-FFF2-40B4-BE49-F238E27FC236}">
                <a16:creationId xmlns:a16="http://schemas.microsoft.com/office/drawing/2014/main" id="{10E96DC9-AEDD-687B-05E0-B797A16DC092}"/>
              </a:ext>
            </a:extLst>
          </p:cNvPr>
          <p:cNvSpPr/>
          <p:nvPr/>
        </p:nvSpPr>
        <p:spPr>
          <a:xfrm>
            <a:off x="5698175" y="3820123"/>
            <a:ext cx="81624" cy="7604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1" name="TextBox 840">
            <a:extLst>
              <a:ext uri="{FF2B5EF4-FFF2-40B4-BE49-F238E27FC236}">
                <a16:creationId xmlns:a16="http://schemas.microsoft.com/office/drawing/2014/main" id="{73470EA8-42F6-3518-FCB4-22CBF98D82E5}"/>
              </a:ext>
            </a:extLst>
          </p:cNvPr>
          <p:cNvSpPr txBox="1"/>
          <p:nvPr/>
        </p:nvSpPr>
        <p:spPr>
          <a:xfrm>
            <a:off x="5614228" y="3784425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21A</a:t>
            </a:r>
          </a:p>
        </p:txBody>
      </p:sp>
      <p:sp>
        <p:nvSpPr>
          <p:cNvPr id="842" name="Oval 841">
            <a:extLst>
              <a:ext uri="{FF2B5EF4-FFF2-40B4-BE49-F238E27FC236}">
                <a16:creationId xmlns:a16="http://schemas.microsoft.com/office/drawing/2014/main" id="{25943848-22A6-6B0E-F254-268105071254}"/>
              </a:ext>
            </a:extLst>
          </p:cNvPr>
          <p:cNvSpPr/>
          <p:nvPr/>
        </p:nvSpPr>
        <p:spPr>
          <a:xfrm>
            <a:off x="5715900" y="3253536"/>
            <a:ext cx="66591" cy="8060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3" name="TextBox 842">
            <a:extLst>
              <a:ext uri="{FF2B5EF4-FFF2-40B4-BE49-F238E27FC236}">
                <a16:creationId xmlns:a16="http://schemas.microsoft.com/office/drawing/2014/main" id="{63AF4184-C13C-FE62-0F0C-3E2FE0A24DF7}"/>
              </a:ext>
            </a:extLst>
          </p:cNvPr>
          <p:cNvSpPr txBox="1"/>
          <p:nvPr/>
        </p:nvSpPr>
        <p:spPr>
          <a:xfrm>
            <a:off x="5639477" y="3229314"/>
            <a:ext cx="2231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</a:p>
        </p:txBody>
      </p:sp>
      <p:sp>
        <p:nvSpPr>
          <p:cNvPr id="844" name="Oval 843">
            <a:extLst>
              <a:ext uri="{FF2B5EF4-FFF2-40B4-BE49-F238E27FC236}">
                <a16:creationId xmlns:a16="http://schemas.microsoft.com/office/drawing/2014/main" id="{BEFE6E41-70CC-875B-1336-3C09C4710A15}"/>
              </a:ext>
            </a:extLst>
          </p:cNvPr>
          <p:cNvSpPr/>
          <p:nvPr/>
        </p:nvSpPr>
        <p:spPr>
          <a:xfrm>
            <a:off x="5653063" y="3342012"/>
            <a:ext cx="87401" cy="8471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5" name="TextBox 844">
            <a:extLst>
              <a:ext uri="{FF2B5EF4-FFF2-40B4-BE49-F238E27FC236}">
                <a16:creationId xmlns:a16="http://schemas.microsoft.com/office/drawing/2014/main" id="{1858E3A6-72DA-A62E-373A-496AF7B5F0F4}"/>
              </a:ext>
            </a:extLst>
          </p:cNvPr>
          <p:cNvSpPr txBox="1"/>
          <p:nvPr/>
        </p:nvSpPr>
        <p:spPr>
          <a:xfrm>
            <a:off x="5583547" y="3315752"/>
            <a:ext cx="2231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</a:p>
        </p:txBody>
      </p:sp>
      <p:sp>
        <p:nvSpPr>
          <p:cNvPr id="846" name="Rectangle 845">
            <a:extLst>
              <a:ext uri="{FF2B5EF4-FFF2-40B4-BE49-F238E27FC236}">
                <a16:creationId xmlns:a16="http://schemas.microsoft.com/office/drawing/2014/main" id="{A1DCD00C-B7DB-40D4-0681-335E57B695DC}"/>
              </a:ext>
            </a:extLst>
          </p:cNvPr>
          <p:cNvSpPr/>
          <p:nvPr/>
        </p:nvSpPr>
        <p:spPr>
          <a:xfrm flipH="1">
            <a:off x="5701521" y="3468554"/>
            <a:ext cx="50935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7" name="TextBox 846">
            <a:extLst>
              <a:ext uri="{FF2B5EF4-FFF2-40B4-BE49-F238E27FC236}">
                <a16:creationId xmlns:a16="http://schemas.microsoft.com/office/drawing/2014/main" id="{40D75F62-FF3C-BCD4-2C67-4E99FC02AD8F}"/>
              </a:ext>
            </a:extLst>
          </p:cNvPr>
          <p:cNvSpPr txBox="1"/>
          <p:nvPr/>
        </p:nvSpPr>
        <p:spPr>
          <a:xfrm rot="16200000">
            <a:off x="5584652" y="3466471"/>
            <a:ext cx="29206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162 pF</a:t>
            </a:r>
          </a:p>
        </p:txBody>
      </p:sp>
      <p:sp>
        <p:nvSpPr>
          <p:cNvPr id="848" name="Rectangle 847">
            <a:extLst>
              <a:ext uri="{FF2B5EF4-FFF2-40B4-BE49-F238E27FC236}">
                <a16:creationId xmlns:a16="http://schemas.microsoft.com/office/drawing/2014/main" id="{EE6A3FA7-6FCF-0D3D-41C8-B02D276C3FB6}"/>
              </a:ext>
            </a:extLst>
          </p:cNvPr>
          <p:cNvSpPr/>
          <p:nvPr/>
        </p:nvSpPr>
        <p:spPr>
          <a:xfrm flipH="1">
            <a:off x="5594691" y="3392003"/>
            <a:ext cx="45719" cy="1866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9" name="Rectangle 848">
            <a:extLst>
              <a:ext uri="{FF2B5EF4-FFF2-40B4-BE49-F238E27FC236}">
                <a16:creationId xmlns:a16="http://schemas.microsoft.com/office/drawing/2014/main" id="{136A3999-C159-1549-713D-A55F67CC1BB3}"/>
              </a:ext>
            </a:extLst>
          </p:cNvPr>
          <p:cNvSpPr/>
          <p:nvPr/>
        </p:nvSpPr>
        <p:spPr>
          <a:xfrm>
            <a:off x="5614636" y="3454725"/>
            <a:ext cx="45719" cy="634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0" name="Rectangle 849">
            <a:extLst>
              <a:ext uri="{FF2B5EF4-FFF2-40B4-BE49-F238E27FC236}">
                <a16:creationId xmlns:a16="http://schemas.microsoft.com/office/drawing/2014/main" id="{789F7A00-9C30-077B-B9CF-D5C5F7758672}"/>
              </a:ext>
            </a:extLst>
          </p:cNvPr>
          <p:cNvSpPr/>
          <p:nvPr/>
        </p:nvSpPr>
        <p:spPr>
          <a:xfrm flipV="1">
            <a:off x="5608359" y="3415398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1" name="TextBox 850">
            <a:extLst>
              <a:ext uri="{FF2B5EF4-FFF2-40B4-BE49-F238E27FC236}">
                <a16:creationId xmlns:a16="http://schemas.microsoft.com/office/drawing/2014/main" id="{AC4E1278-6A2B-73BC-A6F6-8446E78F70E5}"/>
              </a:ext>
            </a:extLst>
          </p:cNvPr>
          <p:cNvSpPr txBox="1"/>
          <p:nvPr/>
        </p:nvSpPr>
        <p:spPr>
          <a:xfrm rot="16200000">
            <a:off x="5486153" y="3447499"/>
            <a:ext cx="29206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145 pF</a:t>
            </a:r>
          </a:p>
        </p:txBody>
      </p:sp>
      <p:cxnSp>
        <p:nvCxnSpPr>
          <p:cNvPr id="434" name="Straight Connector 433">
            <a:extLst>
              <a:ext uri="{FF2B5EF4-FFF2-40B4-BE49-F238E27FC236}">
                <a16:creationId xmlns:a16="http://schemas.microsoft.com/office/drawing/2014/main" id="{AFB47503-02C9-242F-9188-9AC35D0F776A}"/>
              </a:ext>
            </a:extLst>
          </p:cNvPr>
          <p:cNvCxnSpPr>
            <a:cxnSpLocks/>
          </p:cNvCxnSpPr>
          <p:nvPr/>
        </p:nvCxnSpPr>
        <p:spPr>
          <a:xfrm>
            <a:off x="5982017" y="2788391"/>
            <a:ext cx="0" cy="4996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Straight Connector 547">
            <a:extLst>
              <a:ext uri="{FF2B5EF4-FFF2-40B4-BE49-F238E27FC236}">
                <a16:creationId xmlns:a16="http://schemas.microsoft.com/office/drawing/2014/main" id="{F820D426-FB69-0B25-8A00-FBF7EF61B806}"/>
              </a:ext>
            </a:extLst>
          </p:cNvPr>
          <p:cNvCxnSpPr>
            <a:cxnSpLocks/>
          </p:cNvCxnSpPr>
          <p:nvPr/>
        </p:nvCxnSpPr>
        <p:spPr>
          <a:xfrm>
            <a:off x="5982017" y="2945450"/>
            <a:ext cx="0" cy="443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3" name="Rectangle 592">
            <a:extLst>
              <a:ext uri="{FF2B5EF4-FFF2-40B4-BE49-F238E27FC236}">
                <a16:creationId xmlns:a16="http://schemas.microsoft.com/office/drawing/2014/main" id="{29C23619-3EA1-CDD5-09AB-F4D4BCCE389D}"/>
              </a:ext>
            </a:extLst>
          </p:cNvPr>
          <p:cNvSpPr/>
          <p:nvPr/>
        </p:nvSpPr>
        <p:spPr>
          <a:xfrm>
            <a:off x="5236653" y="2828119"/>
            <a:ext cx="51599" cy="1341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TextBox 594">
            <a:extLst>
              <a:ext uri="{FF2B5EF4-FFF2-40B4-BE49-F238E27FC236}">
                <a16:creationId xmlns:a16="http://schemas.microsoft.com/office/drawing/2014/main" id="{BF12009F-3EE8-3759-3BAC-9707715E9D74}"/>
              </a:ext>
            </a:extLst>
          </p:cNvPr>
          <p:cNvSpPr txBox="1"/>
          <p:nvPr/>
        </p:nvSpPr>
        <p:spPr>
          <a:xfrm rot="16200000">
            <a:off x="5127548" y="2850031"/>
            <a:ext cx="25359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pF</a:t>
            </a:r>
          </a:p>
        </p:txBody>
      </p:sp>
      <p:sp>
        <p:nvSpPr>
          <p:cNvPr id="596" name="Rectangle 595">
            <a:extLst>
              <a:ext uri="{FF2B5EF4-FFF2-40B4-BE49-F238E27FC236}">
                <a16:creationId xmlns:a16="http://schemas.microsoft.com/office/drawing/2014/main" id="{F8DD8BE2-632C-A34C-60F2-8FB4ED92CE86}"/>
              </a:ext>
            </a:extLst>
          </p:cNvPr>
          <p:cNvSpPr/>
          <p:nvPr/>
        </p:nvSpPr>
        <p:spPr>
          <a:xfrm>
            <a:off x="6514183" y="2909430"/>
            <a:ext cx="357170" cy="1726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" name="TextBox 731">
            <a:extLst>
              <a:ext uri="{FF2B5EF4-FFF2-40B4-BE49-F238E27FC236}">
                <a16:creationId xmlns:a16="http://schemas.microsoft.com/office/drawing/2014/main" id="{EF363877-4838-521E-92A8-03FF5E834CA3}"/>
              </a:ext>
            </a:extLst>
          </p:cNvPr>
          <p:cNvSpPr txBox="1"/>
          <p:nvPr/>
        </p:nvSpPr>
        <p:spPr>
          <a:xfrm>
            <a:off x="6390697" y="2945914"/>
            <a:ext cx="49244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PILOT LIGHT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41-300 ONLY</a:t>
            </a:r>
          </a:p>
        </p:txBody>
      </p:sp>
      <p:sp>
        <p:nvSpPr>
          <p:cNvPr id="734" name="Oval 733">
            <a:extLst>
              <a:ext uri="{FF2B5EF4-FFF2-40B4-BE49-F238E27FC236}">
                <a16:creationId xmlns:a16="http://schemas.microsoft.com/office/drawing/2014/main" id="{BCB6387B-2808-16EA-E594-DD9D61E0241D}"/>
              </a:ext>
            </a:extLst>
          </p:cNvPr>
          <p:cNvSpPr/>
          <p:nvPr/>
        </p:nvSpPr>
        <p:spPr>
          <a:xfrm>
            <a:off x="6585658" y="2886552"/>
            <a:ext cx="81174" cy="8107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5" name="TextBox 734">
            <a:extLst>
              <a:ext uri="{FF2B5EF4-FFF2-40B4-BE49-F238E27FC236}">
                <a16:creationId xmlns:a16="http://schemas.microsoft.com/office/drawing/2014/main" id="{75E7C2DB-CB33-F503-A40B-08DC2B89E9AF}"/>
              </a:ext>
            </a:extLst>
          </p:cNvPr>
          <p:cNvSpPr txBox="1"/>
          <p:nvPr/>
        </p:nvSpPr>
        <p:spPr>
          <a:xfrm>
            <a:off x="6506272" y="2849980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88</a:t>
            </a:r>
          </a:p>
        </p:txBody>
      </p:sp>
      <p:sp>
        <p:nvSpPr>
          <p:cNvPr id="597" name="Rectangle 596">
            <a:extLst>
              <a:ext uri="{FF2B5EF4-FFF2-40B4-BE49-F238E27FC236}">
                <a16:creationId xmlns:a16="http://schemas.microsoft.com/office/drawing/2014/main" id="{F74C27D0-2ED5-D203-C2F5-932425EB1C68}"/>
              </a:ext>
            </a:extLst>
          </p:cNvPr>
          <p:cNvSpPr/>
          <p:nvPr/>
        </p:nvSpPr>
        <p:spPr>
          <a:xfrm>
            <a:off x="4941026" y="3007629"/>
            <a:ext cx="45719" cy="887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TextBox 597">
            <a:extLst>
              <a:ext uri="{FF2B5EF4-FFF2-40B4-BE49-F238E27FC236}">
                <a16:creationId xmlns:a16="http://schemas.microsoft.com/office/drawing/2014/main" id="{4B7EEFAC-C3F4-B808-3FE5-65445094BE88}"/>
              </a:ext>
            </a:extLst>
          </p:cNvPr>
          <p:cNvSpPr txBox="1"/>
          <p:nvPr/>
        </p:nvSpPr>
        <p:spPr>
          <a:xfrm rot="16200000">
            <a:off x="4851639" y="2981329"/>
            <a:ext cx="26161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Ω</a:t>
            </a:r>
          </a:p>
        </p:txBody>
      </p:sp>
      <p:sp>
        <p:nvSpPr>
          <p:cNvPr id="644" name="Oval 643">
            <a:extLst>
              <a:ext uri="{FF2B5EF4-FFF2-40B4-BE49-F238E27FC236}">
                <a16:creationId xmlns:a16="http://schemas.microsoft.com/office/drawing/2014/main" id="{77F74212-3B68-91AD-5DE5-85740F30CFAA}"/>
              </a:ext>
            </a:extLst>
          </p:cNvPr>
          <p:cNvSpPr/>
          <p:nvPr/>
        </p:nvSpPr>
        <p:spPr>
          <a:xfrm>
            <a:off x="5170953" y="3289183"/>
            <a:ext cx="67109" cy="7041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5" name="Oval 664">
            <a:extLst>
              <a:ext uri="{FF2B5EF4-FFF2-40B4-BE49-F238E27FC236}">
                <a16:creationId xmlns:a16="http://schemas.microsoft.com/office/drawing/2014/main" id="{73307FE3-04DE-BDCF-D6D2-87DACB421379}"/>
              </a:ext>
            </a:extLst>
          </p:cNvPr>
          <p:cNvSpPr/>
          <p:nvPr/>
        </p:nvSpPr>
        <p:spPr>
          <a:xfrm>
            <a:off x="5426419" y="3348691"/>
            <a:ext cx="67109" cy="7041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Oval 666">
            <a:extLst>
              <a:ext uri="{FF2B5EF4-FFF2-40B4-BE49-F238E27FC236}">
                <a16:creationId xmlns:a16="http://schemas.microsoft.com/office/drawing/2014/main" id="{76A1CEE2-7E75-82FC-9924-F07E4AA91C26}"/>
              </a:ext>
            </a:extLst>
          </p:cNvPr>
          <p:cNvSpPr/>
          <p:nvPr/>
        </p:nvSpPr>
        <p:spPr>
          <a:xfrm>
            <a:off x="5176143" y="3604469"/>
            <a:ext cx="67109" cy="7041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4456A07D-A388-F076-90EF-84685299CCB5}"/>
              </a:ext>
            </a:extLst>
          </p:cNvPr>
          <p:cNvSpPr txBox="1"/>
          <p:nvPr/>
        </p:nvSpPr>
        <p:spPr>
          <a:xfrm>
            <a:off x="5084842" y="3246728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669" name="TextBox 668">
            <a:extLst>
              <a:ext uri="{FF2B5EF4-FFF2-40B4-BE49-F238E27FC236}">
                <a16:creationId xmlns:a16="http://schemas.microsoft.com/office/drawing/2014/main" id="{C841B826-29A2-570B-1683-37B5252AA8EB}"/>
              </a:ext>
            </a:extLst>
          </p:cNvPr>
          <p:cNvSpPr txBox="1"/>
          <p:nvPr/>
        </p:nvSpPr>
        <p:spPr>
          <a:xfrm>
            <a:off x="5351539" y="3316342"/>
            <a:ext cx="223138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</p:txBody>
      </p:sp>
      <p:sp>
        <p:nvSpPr>
          <p:cNvPr id="670" name="TextBox 669">
            <a:extLst>
              <a:ext uri="{FF2B5EF4-FFF2-40B4-BE49-F238E27FC236}">
                <a16:creationId xmlns:a16="http://schemas.microsoft.com/office/drawing/2014/main" id="{82395D67-A112-456B-43D0-74032F7B7736}"/>
              </a:ext>
            </a:extLst>
          </p:cNvPr>
          <p:cNvSpPr txBox="1"/>
          <p:nvPr/>
        </p:nvSpPr>
        <p:spPr>
          <a:xfrm>
            <a:off x="5089580" y="3565115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672" name="Oval 671">
            <a:extLst>
              <a:ext uri="{FF2B5EF4-FFF2-40B4-BE49-F238E27FC236}">
                <a16:creationId xmlns:a16="http://schemas.microsoft.com/office/drawing/2014/main" id="{064694BB-F623-E729-44D6-39D785500A68}"/>
              </a:ext>
            </a:extLst>
          </p:cNvPr>
          <p:cNvSpPr/>
          <p:nvPr/>
        </p:nvSpPr>
        <p:spPr>
          <a:xfrm flipH="1">
            <a:off x="5091369" y="3007254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TextBox 672">
            <a:extLst>
              <a:ext uri="{FF2B5EF4-FFF2-40B4-BE49-F238E27FC236}">
                <a16:creationId xmlns:a16="http://schemas.microsoft.com/office/drawing/2014/main" id="{DB2BF759-FD01-687C-44BB-542147D8113B}"/>
              </a:ext>
            </a:extLst>
          </p:cNvPr>
          <p:cNvSpPr txBox="1"/>
          <p:nvPr/>
        </p:nvSpPr>
        <p:spPr>
          <a:xfrm>
            <a:off x="5004884" y="2960581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674" name="Rectangle 673">
            <a:extLst>
              <a:ext uri="{FF2B5EF4-FFF2-40B4-BE49-F238E27FC236}">
                <a16:creationId xmlns:a16="http://schemas.microsoft.com/office/drawing/2014/main" id="{EF2A54A2-8F17-0EE6-F639-61A638E6DF21}"/>
              </a:ext>
            </a:extLst>
          </p:cNvPr>
          <p:cNvSpPr/>
          <p:nvPr/>
        </p:nvSpPr>
        <p:spPr>
          <a:xfrm>
            <a:off x="5144363" y="3149340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6" name="TextBox 675">
            <a:extLst>
              <a:ext uri="{FF2B5EF4-FFF2-40B4-BE49-F238E27FC236}">
                <a16:creationId xmlns:a16="http://schemas.microsoft.com/office/drawing/2014/main" id="{E34B923B-F06D-1136-BB74-12224E86C7D7}"/>
              </a:ext>
            </a:extLst>
          </p:cNvPr>
          <p:cNvSpPr txBox="1"/>
          <p:nvPr/>
        </p:nvSpPr>
        <p:spPr>
          <a:xfrm>
            <a:off x="5053766" y="3117083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77" name="Rectangle 676">
            <a:extLst>
              <a:ext uri="{FF2B5EF4-FFF2-40B4-BE49-F238E27FC236}">
                <a16:creationId xmlns:a16="http://schemas.microsoft.com/office/drawing/2014/main" id="{5CDAEC09-0960-59E7-8E5B-525C73ACAAC6}"/>
              </a:ext>
            </a:extLst>
          </p:cNvPr>
          <p:cNvSpPr/>
          <p:nvPr/>
        </p:nvSpPr>
        <p:spPr>
          <a:xfrm flipV="1">
            <a:off x="4961338" y="3319152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8" name="Oval 677">
            <a:extLst>
              <a:ext uri="{FF2B5EF4-FFF2-40B4-BE49-F238E27FC236}">
                <a16:creationId xmlns:a16="http://schemas.microsoft.com/office/drawing/2014/main" id="{C18AF70D-BAC0-4041-DE01-6409BB467E56}"/>
              </a:ext>
            </a:extLst>
          </p:cNvPr>
          <p:cNvSpPr/>
          <p:nvPr/>
        </p:nvSpPr>
        <p:spPr>
          <a:xfrm flipV="1">
            <a:off x="5122399" y="3361635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TextBox 690">
            <a:extLst>
              <a:ext uri="{FF2B5EF4-FFF2-40B4-BE49-F238E27FC236}">
                <a16:creationId xmlns:a16="http://schemas.microsoft.com/office/drawing/2014/main" id="{8F3A49B8-D7A9-8BD5-4C1F-740CB8FC99EB}"/>
              </a:ext>
            </a:extLst>
          </p:cNvPr>
          <p:cNvSpPr txBox="1"/>
          <p:nvPr/>
        </p:nvSpPr>
        <p:spPr>
          <a:xfrm>
            <a:off x="5045361" y="3310333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cxnSp>
        <p:nvCxnSpPr>
          <p:cNvPr id="694" name="Straight Connector 693">
            <a:extLst>
              <a:ext uri="{FF2B5EF4-FFF2-40B4-BE49-F238E27FC236}">
                <a16:creationId xmlns:a16="http://schemas.microsoft.com/office/drawing/2014/main" id="{1D67AE0A-D7B2-7BA1-6B28-395AC50A1452}"/>
              </a:ext>
            </a:extLst>
          </p:cNvPr>
          <p:cNvCxnSpPr>
            <a:cxnSpLocks/>
          </p:cNvCxnSpPr>
          <p:nvPr/>
        </p:nvCxnSpPr>
        <p:spPr>
          <a:xfrm>
            <a:off x="5108876" y="3407354"/>
            <a:ext cx="12807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7" name="Isosceles Triangle 696">
            <a:extLst>
              <a:ext uri="{FF2B5EF4-FFF2-40B4-BE49-F238E27FC236}">
                <a16:creationId xmlns:a16="http://schemas.microsoft.com/office/drawing/2014/main" id="{2E52B61C-A2BA-2596-1116-408C627C24BB}"/>
              </a:ext>
            </a:extLst>
          </p:cNvPr>
          <p:cNvSpPr/>
          <p:nvPr/>
        </p:nvSpPr>
        <p:spPr>
          <a:xfrm>
            <a:off x="4965028" y="3140502"/>
            <a:ext cx="52610" cy="45719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7" name="Oval 616">
            <a:extLst>
              <a:ext uri="{FF2B5EF4-FFF2-40B4-BE49-F238E27FC236}">
                <a16:creationId xmlns:a16="http://schemas.microsoft.com/office/drawing/2014/main" id="{EDB75E24-A906-B961-8947-247A3688086A}"/>
              </a:ext>
            </a:extLst>
          </p:cNvPr>
          <p:cNvSpPr/>
          <p:nvPr/>
        </p:nvSpPr>
        <p:spPr>
          <a:xfrm>
            <a:off x="4897759" y="3124682"/>
            <a:ext cx="70647" cy="689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TextBox 618">
            <a:extLst>
              <a:ext uri="{FF2B5EF4-FFF2-40B4-BE49-F238E27FC236}">
                <a16:creationId xmlns:a16="http://schemas.microsoft.com/office/drawing/2014/main" id="{B91B6D16-9EFA-4FB0-11F8-6B97BFCF5B6B}"/>
              </a:ext>
            </a:extLst>
          </p:cNvPr>
          <p:cNvSpPr txBox="1"/>
          <p:nvPr/>
        </p:nvSpPr>
        <p:spPr>
          <a:xfrm>
            <a:off x="4815555" y="3084908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699" name="TextBox 698">
            <a:extLst>
              <a:ext uri="{FF2B5EF4-FFF2-40B4-BE49-F238E27FC236}">
                <a16:creationId xmlns:a16="http://schemas.microsoft.com/office/drawing/2014/main" id="{6383C581-D01A-84A7-D132-F6353B3973AF}"/>
              </a:ext>
            </a:extLst>
          </p:cNvPr>
          <p:cNvSpPr txBox="1"/>
          <p:nvPr/>
        </p:nvSpPr>
        <p:spPr>
          <a:xfrm>
            <a:off x="4894993" y="3091510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703" name="Straight Connector 702">
            <a:extLst>
              <a:ext uri="{FF2B5EF4-FFF2-40B4-BE49-F238E27FC236}">
                <a16:creationId xmlns:a16="http://schemas.microsoft.com/office/drawing/2014/main" id="{E7027C79-4343-95F4-32F2-551A2F89C00C}"/>
              </a:ext>
            </a:extLst>
          </p:cNvPr>
          <p:cNvCxnSpPr>
            <a:cxnSpLocks/>
          </p:cNvCxnSpPr>
          <p:nvPr/>
        </p:nvCxnSpPr>
        <p:spPr>
          <a:xfrm>
            <a:off x="5176474" y="2923967"/>
            <a:ext cx="4337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5" name="Oval 704">
            <a:extLst>
              <a:ext uri="{FF2B5EF4-FFF2-40B4-BE49-F238E27FC236}">
                <a16:creationId xmlns:a16="http://schemas.microsoft.com/office/drawing/2014/main" id="{93449125-1C54-7A59-1583-A10D8B23A785}"/>
              </a:ext>
            </a:extLst>
          </p:cNvPr>
          <p:cNvSpPr/>
          <p:nvPr/>
        </p:nvSpPr>
        <p:spPr>
          <a:xfrm>
            <a:off x="5047784" y="2883637"/>
            <a:ext cx="87663" cy="7859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" name="TextBox 709">
            <a:extLst>
              <a:ext uri="{FF2B5EF4-FFF2-40B4-BE49-F238E27FC236}">
                <a16:creationId xmlns:a16="http://schemas.microsoft.com/office/drawing/2014/main" id="{F8D5D5CE-4755-2FC9-AB9E-3413064B8C39}"/>
              </a:ext>
            </a:extLst>
          </p:cNvPr>
          <p:cNvSpPr txBox="1"/>
          <p:nvPr/>
        </p:nvSpPr>
        <p:spPr>
          <a:xfrm>
            <a:off x="4970751" y="2849030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C688828F-0055-E9F6-78AB-FB33D68E986F}"/>
              </a:ext>
            </a:extLst>
          </p:cNvPr>
          <p:cNvSpPr/>
          <p:nvPr/>
        </p:nvSpPr>
        <p:spPr>
          <a:xfrm>
            <a:off x="6626678" y="4630306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9AD17631-F28A-C4E1-2C14-09801AB1FC4F}"/>
              </a:ext>
            </a:extLst>
          </p:cNvPr>
          <p:cNvSpPr txBox="1"/>
          <p:nvPr/>
        </p:nvSpPr>
        <p:spPr>
          <a:xfrm>
            <a:off x="6554409" y="4584663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35" name="Oval 534">
            <a:extLst>
              <a:ext uri="{FF2B5EF4-FFF2-40B4-BE49-F238E27FC236}">
                <a16:creationId xmlns:a16="http://schemas.microsoft.com/office/drawing/2014/main" id="{36E60494-CD6C-E2A1-01D7-AF8B38FB2990}"/>
              </a:ext>
            </a:extLst>
          </p:cNvPr>
          <p:cNvSpPr/>
          <p:nvPr/>
        </p:nvSpPr>
        <p:spPr>
          <a:xfrm>
            <a:off x="5244772" y="3916390"/>
            <a:ext cx="67955" cy="7114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TextBox 573">
            <a:extLst>
              <a:ext uri="{FF2B5EF4-FFF2-40B4-BE49-F238E27FC236}">
                <a16:creationId xmlns:a16="http://schemas.microsoft.com/office/drawing/2014/main" id="{E43ABE5E-98ED-A55E-8F67-D1D6112D004D}"/>
              </a:ext>
            </a:extLst>
          </p:cNvPr>
          <p:cNvSpPr txBox="1"/>
          <p:nvPr/>
        </p:nvSpPr>
        <p:spPr>
          <a:xfrm>
            <a:off x="5158603" y="3883152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20A</a:t>
            </a:r>
          </a:p>
        </p:txBody>
      </p:sp>
      <p:sp>
        <p:nvSpPr>
          <p:cNvPr id="693" name="Oval 692">
            <a:extLst>
              <a:ext uri="{FF2B5EF4-FFF2-40B4-BE49-F238E27FC236}">
                <a16:creationId xmlns:a16="http://schemas.microsoft.com/office/drawing/2014/main" id="{3B64EF84-E9A3-6D81-5921-9D9CD43F8E31}"/>
              </a:ext>
            </a:extLst>
          </p:cNvPr>
          <p:cNvSpPr/>
          <p:nvPr/>
        </p:nvSpPr>
        <p:spPr>
          <a:xfrm>
            <a:off x="5375039" y="4288430"/>
            <a:ext cx="79124" cy="80490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TextBox 694">
            <a:extLst>
              <a:ext uri="{FF2B5EF4-FFF2-40B4-BE49-F238E27FC236}">
                <a16:creationId xmlns:a16="http://schemas.microsoft.com/office/drawing/2014/main" id="{CB4F9E9F-3017-18E8-E280-CED1C8403116}"/>
              </a:ext>
            </a:extLst>
          </p:cNvPr>
          <p:cNvSpPr txBox="1"/>
          <p:nvPr/>
        </p:nvSpPr>
        <p:spPr>
          <a:xfrm>
            <a:off x="5287395" y="4260056"/>
            <a:ext cx="25039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19X</a:t>
            </a:r>
          </a:p>
        </p:txBody>
      </p:sp>
      <p:sp>
        <p:nvSpPr>
          <p:cNvPr id="701" name="Rectangle 700">
            <a:extLst>
              <a:ext uri="{FF2B5EF4-FFF2-40B4-BE49-F238E27FC236}">
                <a16:creationId xmlns:a16="http://schemas.microsoft.com/office/drawing/2014/main" id="{A6F6BC26-8880-EB80-4A9C-B9126C3C95F9}"/>
              </a:ext>
            </a:extLst>
          </p:cNvPr>
          <p:cNvSpPr/>
          <p:nvPr/>
        </p:nvSpPr>
        <p:spPr>
          <a:xfrm>
            <a:off x="5259834" y="4010992"/>
            <a:ext cx="45719" cy="2637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4" name="TextBox 703">
            <a:extLst>
              <a:ext uri="{FF2B5EF4-FFF2-40B4-BE49-F238E27FC236}">
                <a16:creationId xmlns:a16="http://schemas.microsoft.com/office/drawing/2014/main" id="{1980B1DC-B2B3-3C1E-BDE1-D53136FA1E6F}"/>
              </a:ext>
            </a:extLst>
          </p:cNvPr>
          <p:cNvSpPr txBox="1"/>
          <p:nvPr/>
        </p:nvSpPr>
        <p:spPr>
          <a:xfrm rot="16200000">
            <a:off x="5135681" y="4134968"/>
            <a:ext cx="30008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6800 Ω</a:t>
            </a:r>
          </a:p>
        </p:txBody>
      </p:sp>
      <p:sp>
        <p:nvSpPr>
          <p:cNvPr id="712" name="Oval 711">
            <a:extLst>
              <a:ext uri="{FF2B5EF4-FFF2-40B4-BE49-F238E27FC236}">
                <a16:creationId xmlns:a16="http://schemas.microsoft.com/office/drawing/2014/main" id="{6AC9DCF7-89A0-BD7B-CFB3-4249C31AF095}"/>
              </a:ext>
            </a:extLst>
          </p:cNvPr>
          <p:cNvSpPr/>
          <p:nvPr/>
        </p:nvSpPr>
        <p:spPr>
          <a:xfrm>
            <a:off x="5543625" y="3782941"/>
            <a:ext cx="92100" cy="74363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3" name="TextBox 712">
            <a:extLst>
              <a:ext uri="{FF2B5EF4-FFF2-40B4-BE49-F238E27FC236}">
                <a16:creationId xmlns:a16="http://schemas.microsoft.com/office/drawing/2014/main" id="{986078CB-D7A8-B317-EF24-5C021CD579D5}"/>
              </a:ext>
            </a:extLst>
          </p:cNvPr>
          <p:cNvSpPr txBox="1"/>
          <p:nvPr/>
        </p:nvSpPr>
        <p:spPr>
          <a:xfrm>
            <a:off x="5462959" y="3748958"/>
            <a:ext cx="248786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21B</a:t>
            </a:r>
          </a:p>
        </p:txBody>
      </p:sp>
      <p:sp>
        <p:nvSpPr>
          <p:cNvPr id="715" name="Rectangle 714">
            <a:extLst>
              <a:ext uri="{FF2B5EF4-FFF2-40B4-BE49-F238E27FC236}">
                <a16:creationId xmlns:a16="http://schemas.microsoft.com/office/drawing/2014/main" id="{23FE8414-C115-74F4-67C4-0BF60B469348}"/>
              </a:ext>
            </a:extLst>
          </p:cNvPr>
          <p:cNvSpPr/>
          <p:nvPr/>
        </p:nvSpPr>
        <p:spPr>
          <a:xfrm>
            <a:off x="5149997" y="4315217"/>
            <a:ext cx="190369" cy="507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0" name="Oval 729">
            <a:extLst>
              <a:ext uri="{FF2B5EF4-FFF2-40B4-BE49-F238E27FC236}">
                <a16:creationId xmlns:a16="http://schemas.microsoft.com/office/drawing/2014/main" id="{4123BE39-DF17-C96F-796E-2831FE7A64A4}"/>
              </a:ext>
            </a:extLst>
          </p:cNvPr>
          <p:cNvSpPr/>
          <p:nvPr/>
        </p:nvSpPr>
        <p:spPr>
          <a:xfrm flipV="1">
            <a:off x="5313778" y="4319679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1" name="TextBox 730">
            <a:extLst>
              <a:ext uri="{FF2B5EF4-FFF2-40B4-BE49-F238E27FC236}">
                <a16:creationId xmlns:a16="http://schemas.microsoft.com/office/drawing/2014/main" id="{657527B6-23A6-2985-61AF-F7B71B01F4FB}"/>
              </a:ext>
            </a:extLst>
          </p:cNvPr>
          <p:cNvSpPr txBox="1"/>
          <p:nvPr/>
        </p:nvSpPr>
        <p:spPr>
          <a:xfrm>
            <a:off x="5077587" y="4274999"/>
            <a:ext cx="32092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2,000 pF</a:t>
            </a:r>
          </a:p>
        </p:txBody>
      </p:sp>
      <p:sp>
        <p:nvSpPr>
          <p:cNvPr id="733" name="Oval 732">
            <a:extLst>
              <a:ext uri="{FF2B5EF4-FFF2-40B4-BE49-F238E27FC236}">
                <a16:creationId xmlns:a16="http://schemas.microsoft.com/office/drawing/2014/main" id="{E998DAD1-CABD-5C8D-558E-3838F6DC2995}"/>
              </a:ext>
            </a:extLst>
          </p:cNvPr>
          <p:cNvSpPr/>
          <p:nvPr/>
        </p:nvSpPr>
        <p:spPr>
          <a:xfrm>
            <a:off x="4978687" y="4387138"/>
            <a:ext cx="83329" cy="78991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8" name="TextBox 757">
            <a:extLst>
              <a:ext uri="{FF2B5EF4-FFF2-40B4-BE49-F238E27FC236}">
                <a16:creationId xmlns:a16="http://schemas.microsoft.com/office/drawing/2014/main" id="{CBFD47AE-BED8-5191-2199-A3A28CCC5B48}"/>
              </a:ext>
            </a:extLst>
          </p:cNvPr>
          <p:cNvSpPr txBox="1"/>
          <p:nvPr/>
        </p:nvSpPr>
        <p:spPr>
          <a:xfrm>
            <a:off x="4903888" y="4356480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</a:p>
        </p:txBody>
      </p:sp>
      <p:sp>
        <p:nvSpPr>
          <p:cNvPr id="760" name="Oval 759">
            <a:extLst>
              <a:ext uri="{FF2B5EF4-FFF2-40B4-BE49-F238E27FC236}">
                <a16:creationId xmlns:a16="http://schemas.microsoft.com/office/drawing/2014/main" id="{2727D164-BCC8-C2EB-7968-949C70F1E8D1}"/>
              </a:ext>
            </a:extLst>
          </p:cNvPr>
          <p:cNvSpPr/>
          <p:nvPr/>
        </p:nvSpPr>
        <p:spPr>
          <a:xfrm>
            <a:off x="5138250" y="4203420"/>
            <a:ext cx="67079" cy="70358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" name="TextBox 760">
            <a:extLst>
              <a:ext uri="{FF2B5EF4-FFF2-40B4-BE49-F238E27FC236}">
                <a16:creationId xmlns:a16="http://schemas.microsoft.com/office/drawing/2014/main" id="{C63E38C3-EED9-F863-B1AF-CF60E17A251C}"/>
              </a:ext>
            </a:extLst>
          </p:cNvPr>
          <p:cNvSpPr txBox="1"/>
          <p:nvPr/>
        </p:nvSpPr>
        <p:spPr>
          <a:xfrm>
            <a:off x="5058049" y="4163740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763" name="Oval 762">
            <a:extLst>
              <a:ext uri="{FF2B5EF4-FFF2-40B4-BE49-F238E27FC236}">
                <a16:creationId xmlns:a16="http://schemas.microsoft.com/office/drawing/2014/main" id="{C4B2A4D4-2A2A-A1A7-FBA0-F10C8919EB90}"/>
              </a:ext>
            </a:extLst>
          </p:cNvPr>
          <p:cNvSpPr/>
          <p:nvPr/>
        </p:nvSpPr>
        <p:spPr>
          <a:xfrm>
            <a:off x="4693099" y="4210506"/>
            <a:ext cx="88659" cy="82983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" name="TextBox 765">
            <a:extLst>
              <a:ext uri="{FF2B5EF4-FFF2-40B4-BE49-F238E27FC236}">
                <a16:creationId xmlns:a16="http://schemas.microsoft.com/office/drawing/2014/main" id="{4A4F6A7E-6359-286C-3EFC-A7AADA92389D}"/>
              </a:ext>
            </a:extLst>
          </p:cNvPr>
          <p:cNvSpPr txBox="1"/>
          <p:nvPr/>
        </p:nvSpPr>
        <p:spPr>
          <a:xfrm>
            <a:off x="4618190" y="4173285"/>
            <a:ext cx="2359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793" name="Rectangle 792">
            <a:extLst>
              <a:ext uri="{FF2B5EF4-FFF2-40B4-BE49-F238E27FC236}">
                <a16:creationId xmlns:a16="http://schemas.microsoft.com/office/drawing/2014/main" id="{632270E4-098E-E8BD-F952-3877C73336B9}"/>
              </a:ext>
            </a:extLst>
          </p:cNvPr>
          <p:cNvSpPr/>
          <p:nvPr/>
        </p:nvSpPr>
        <p:spPr>
          <a:xfrm>
            <a:off x="4566502" y="4113033"/>
            <a:ext cx="45719" cy="2217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TextBox 794">
            <a:extLst>
              <a:ext uri="{FF2B5EF4-FFF2-40B4-BE49-F238E27FC236}">
                <a16:creationId xmlns:a16="http://schemas.microsoft.com/office/drawing/2014/main" id="{F414209E-CF77-83C1-1E88-B25AF5D06539}"/>
              </a:ext>
            </a:extLst>
          </p:cNvPr>
          <p:cNvSpPr txBox="1"/>
          <p:nvPr/>
        </p:nvSpPr>
        <p:spPr>
          <a:xfrm rot="16200000">
            <a:off x="4448064" y="4169183"/>
            <a:ext cx="30008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4700 Ω</a:t>
            </a:r>
          </a:p>
        </p:txBody>
      </p:sp>
      <p:cxnSp>
        <p:nvCxnSpPr>
          <p:cNvPr id="808" name="Straight Connector 807">
            <a:extLst>
              <a:ext uri="{FF2B5EF4-FFF2-40B4-BE49-F238E27FC236}">
                <a16:creationId xmlns:a16="http://schemas.microsoft.com/office/drawing/2014/main" id="{16533038-69CB-F405-56A7-47A85CF6CCFF}"/>
              </a:ext>
            </a:extLst>
          </p:cNvPr>
          <p:cNvCxnSpPr>
            <a:cxnSpLocks/>
          </p:cNvCxnSpPr>
          <p:nvPr/>
        </p:nvCxnSpPr>
        <p:spPr>
          <a:xfrm>
            <a:off x="4562415" y="4036312"/>
            <a:ext cx="0" cy="36659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2" name="Rectangle 811">
            <a:extLst>
              <a:ext uri="{FF2B5EF4-FFF2-40B4-BE49-F238E27FC236}">
                <a16:creationId xmlns:a16="http://schemas.microsoft.com/office/drawing/2014/main" id="{7C3AB451-EA5C-53CD-6755-65DC917D9A11}"/>
              </a:ext>
            </a:extLst>
          </p:cNvPr>
          <p:cNvSpPr/>
          <p:nvPr/>
        </p:nvSpPr>
        <p:spPr>
          <a:xfrm>
            <a:off x="4993872" y="4509489"/>
            <a:ext cx="286438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3" name="Rectangle 812">
            <a:extLst>
              <a:ext uri="{FF2B5EF4-FFF2-40B4-BE49-F238E27FC236}">
                <a16:creationId xmlns:a16="http://schemas.microsoft.com/office/drawing/2014/main" id="{0104D5FC-BA5F-A967-73DE-0D073C95AF65}"/>
              </a:ext>
            </a:extLst>
          </p:cNvPr>
          <p:cNvSpPr/>
          <p:nvPr/>
        </p:nvSpPr>
        <p:spPr>
          <a:xfrm>
            <a:off x="5715545" y="3914125"/>
            <a:ext cx="385520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4" name="Oval 813">
            <a:extLst>
              <a:ext uri="{FF2B5EF4-FFF2-40B4-BE49-F238E27FC236}">
                <a16:creationId xmlns:a16="http://schemas.microsoft.com/office/drawing/2014/main" id="{14E5FEE4-64B8-1AF5-1876-861A76D57AEC}"/>
              </a:ext>
            </a:extLst>
          </p:cNvPr>
          <p:cNvSpPr/>
          <p:nvPr/>
        </p:nvSpPr>
        <p:spPr>
          <a:xfrm>
            <a:off x="7772049" y="3456129"/>
            <a:ext cx="207476" cy="1782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0" name="Straight Connector 819">
            <a:extLst>
              <a:ext uri="{FF2B5EF4-FFF2-40B4-BE49-F238E27FC236}">
                <a16:creationId xmlns:a16="http://schemas.microsoft.com/office/drawing/2014/main" id="{83492CCF-AA21-77F4-AEC5-825E23EA26D0}"/>
              </a:ext>
            </a:extLst>
          </p:cNvPr>
          <p:cNvCxnSpPr>
            <a:cxnSpLocks/>
          </p:cNvCxnSpPr>
          <p:nvPr/>
        </p:nvCxnSpPr>
        <p:spPr>
          <a:xfrm>
            <a:off x="5119796" y="3483271"/>
            <a:ext cx="73656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0" name="TextBox 829">
            <a:extLst>
              <a:ext uri="{FF2B5EF4-FFF2-40B4-BE49-F238E27FC236}">
                <a16:creationId xmlns:a16="http://schemas.microsoft.com/office/drawing/2014/main" id="{BB1C346F-7919-BD97-EEE3-2B84D915CF09}"/>
              </a:ext>
            </a:extLst>
          </p:cNvPr>
          <p:cNvSpPr txBox="1"/>
          <p:nvPr/>
        </p:nvSpPr>
        <p:spPr>
          <a:xfrm>
            <a:off x="5017820" y="3417213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852" name="Rectangle 851">
            <a:extLst>
              <a:ext uri="{FF2B5EF4-FFF2-40B4-BE49-F238E27FC236}">
                <a16:creationId xmlns:a16="http://schemas.microsoft.com/office/drawing/2014/main" id="{AB7A503F-7150-1777-566D-53CF6D733A03}"/>
              </a:ext>
            </a:extLst>
          </p:cNvPr>
          <p:cNvSpPr/>
          <p:nvPr/>
        </p:nvSpPr>
        <p:spPr>
          <a:xfrm>
            <a:off x="4959185" y="3502235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4" name="TextBox 853">
            <a:extLst>
              <a:ext uri="{FF2B5EF4-FFF2-40B4-BE49-F238E27FC236}">
                <a16:creationId xmlns:a16="http://schemas.microsoft.com/office/drawing/2014/main" id="{9D9B7142-1817-7347-9079-6FC7ED402D4D}"/>
              </a:ext>
            </a:extLst>
          </p:cNvPr>
          <p:cNvSpPr txBox="1"/>
          <p:nvPr/>
        </p:nvSpPr>
        <p:spPr>
          <a:xfrm>
            <a:off x="4894041" y="3452439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856" name="Straight Connector 855">
            <a:extLst>
              <a:ext uri="{FF2B5EF4-FFF2-40B4-BE49-F238E27FC236}">
                <a16:creationId xmlns:a16="http://schemas.microsoft.com/office/drawing/2014/main" id="{3F72161E-C6BF-E68C-C5C1-3A858D5B6FD6}"/>
              </a:ext>
            </a:extLst>
          </p:cNvPr>
          <p:cNvCxnSpPr>
            <a:cxnSpLocks/>
          </p:cNvCxnSpPr>
          <p:nvPr/>
        </p:nvCxnSpPr>
        <p:spPr>
          <a:xfrm>
            <a:off x="4993795" y="3753465"/>
            <a:ext cx="0" cy="8491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8" name="TextBox 857">
            <a:extLst>
              <a:ext uri="{FF2B5EF4-FFF2-40B4-BE49-F238E27FC236}">
                <a16:creationId xmlns:a16="http://schemas.microsoft.com/office/drawing/2014/main" id="{F5408984-6381-EEFC-0BD7-96B34C9EBCD3}"/>
              </a:ext>
            </a:extLst>
          </p:cNvPr>
          <p:cNvSpPr txBox="1"/>
          <p:nvPr/>
        </p:nvSpPr>
        <p:spPr>
          <a:xfrm>
            <a:off x="4891668" y="3732996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860" name="Straight Connector 859">
            <a:extLst>
              <a:ext uri="{FF2B5EF4-FFF2-40B4-BE49-F238E27FC236}">
                <a16:creationId xmlns:a16="http://schemas.microsoft.com/office/drawing/2014/main" id="{3EF1D9BC-8282-5E1A-7FA4-20195E8E2D2B}"/>
              </a:ext>
            </a:extLst>
          </p:cNvPr>
          <p:cNvCxnSpPr>
            <a:cxnSpLocks/>
          </p:cNvCxnSpPr>
          <p:nvPr/>
        </p:nvCxnSpPr>
        <p:spPr>
          <a:xfrm flipH="1">
            <a:off x="5024947" y="3720042"/>
            <a:ext cx="957" cy="12869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3" name="Straight Connector 862">
            <a:extLst>
              <a:ext uri="{FF2B5EF4-FFF2-40B4-BE49-F238E27FC236}">
                <a16:creationId xmlns:a16="http://schemas.microsoft.com/office/drawing/2014/main" id="{D1C4BF01-946B-AE35-86CB-F6D8E0591734}"/>
              </a:ext>
            </a:extLst>
          </p:cNvPr>
          <p:cNvCxnSpPr>
            <a:cxnSpLocks/>
          </p:cNvCxnSpPr>
          <p:nvPr/>
        </p:nvCxnSpPr>
        <p:spPr>
          <a:xfrm>
            <a:off x="4968580" y="4091447"/>
            <a:ext cx="56917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5" name="TextBox 864">
            <a:extLst>
              <a:ext uri="{FF2B5EF4-FFF2-40B4-BE49-F238E27FC236}">
                <a16:creationId xmlns:a16="http://schemas.microsoft.com/office/drawing/2014/main" id="{2A93159D-B1E4-3A9B-1B99-3FD9BE239D62}"/>
              </a:ext>
            </a:extLst>
          </p:cNvPr>
          <p:cNvSpPr txBox="1"/>
          <p:nvPr/>
        </p:nvSpPr>
        <p:spPr>
          <a:xfrm>
            <a:off x="4906887" y="4021724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866" name="Rectangle 865">
            <a:extLst>
              <a:ext uri="{FF2B5EF4-FFF2-40B4-BE49-F238E27FC236}">
                <a16:creationId xmlns:a16="http://schemas.microsoft.com/office/drawing/2014/main" id="{99A3E22B-EFAA-7E6B-4EF8-7E8DE5260D29}"/>
              </a:ext>
            </a:extLst>
          </p:cNvPr>
          <p:cNvSpPr/>
          <p:nvPr/>
        </p:nvSpPr>
        <p:spPr>
          <a:xfrm flipH="1">
            <a:off x="5102936" y="3770557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8" name="Straight Connector 867">
            <a:extLst>
              <a:ext uri="{FF2B5EF4-FFF2-40B4-BE49-F238E27FC236}">
                <a16:creationId xmlns:a16="http://schemas.microsoft.com/office/drawing/2014/main" id="{878F5968-C4AC-01AA-6331-6BC8100F96E9}"/>
              </a:ext>
            </a:extLst>
          </p:cNvPr>
          <p:cNvCxnSpPr>
            <a:cxnSpLocks/>
          </p:cNvCxnSpPr>
          <p:nvPr/>
        </p:nvCxnSpPr>
        <p:spPr>
          <a:xfrm>
            <a:off x="5086485" y="3799711"/>
            <a:ext cx="21663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1" name="TextBox 870">
            <a:extLst>
              <a:ext uri="{FF2B5EF4-FFF2-40B4-BE49-F238E27FC236}">
                <a16:creationId xmlns:a16="http://schemas.microsoft.com/office/drawing/2014/main" id="{57902A76-DE4A-F06C-C0CE-5CFD7FFC5B32}"/>
              </a:ext>
            </a:extLst>
          </p:cNvPr>
          <p:cNvSpPr txBox="1"/>
          <p:nvPr/>
        </p:nvSpPr>
        <p:spPr>
          <a:xfrm>
            <a:off x="5038624" y="3704195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72" name="Rectangle 871">
            <a:extLst>
              <a:ext uri="{FF2B5EF4-FFF2-40B4-BE49-F238E27FC236}">
                <a16:creationId xmlns:a16="http://schemas.microsoft.com/office/drawing/2014/main" id="{DE03DDF8-BC36-ED92-80C0-0A92B115E241}"/>
              </a:ext>
            </a:extLst>
          </p:cNvPr>
          <p:cNvSpPr/>
          <p:nvPr/>
        </p:nvSpPr>
        <p:spPr>
          <a:xfrm>
            <a:off x="5121790" y="3854723"/>
            <a:ext cx="79480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4" name="Straight Arrow Connector 873">
            <a:extLst>
              <a:ext uri="{FF2B5EF4-FFF2-40B4-BE49-F238E27FC236}">
                <a16:creationId xmlns:a16="http://schemas.microsoft.com/office/drawing/2014/main" id="{30679A1C-6754-FD4F-C052-7494D6C9E120}"/>
              </a:ext>
            </a:extLst>
          </p:cNvPr>
          <p:cNvCxnSpPr>
            <a:cxnSpLocks/>
          </p:cNvCxnSpPr>
          <p:nvPr/>
        </p:nvCxnSpPr>
        <p:spPr>
          <a:xfrm flipH="1">
            <a:off x="5120709" y="3675548"/>
            <a:ext cx="76384" cy="242861"/>
          </a:xfrm>
          <a:prstGeom prst="straightConnector1">
            <a:avLst/>
          </a:prstGeom>
          <a:ln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0" name="Straight Connector 879">
            <a:extLst>
              <a:ext uri="{FF2B5EF4-FFF2-40B4-BE49-F238E27FC236}">
                <a16:creationId xmlns:a16="http://schemas.microsoft.com/office/drawing/2014/main" id="{AF6DA364-D552-B5C7-A330-AA1C7FAE949E}"/>
              </a:ext>
            </a:extLst>
          </p:cNvPr>
          <p:cNvCxnSpPr>
            <a:cxnSpLocks/>
          </p:cNvCxnSpPr>
          <p:nvPr/>
        </p:nvCxnSpPr>
        <p:spPr>
          <a:xfrm flipV="1">
            <a:off x="5115857" y="3862263"/>
            <a:ext cx="112798" cy="304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3" name="TextBox 882">
            <a:extLst>
              <a:ext uri="{FF2B5EF4-FFF2-40B4-BE49-F238E27FC236}">
                <a16:creationId xmlns:a16="http://schemas.microsoft.com/office/drawing/2014/main" id="{981C022D-4819-A45B-EA5F-8D77004FAF4F}"/>
              </a:ext>
            </a:extLst>
          </p:cNvPr>
          <p:cNvSpPr txBox="1"/>
          <p:nvPr/>
        </p:nvSpPr>
        <p:spPr>
          <a:xfrm>
            <a:off x="5060342" y="3838383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cxnSp>
        <p:nvCxnSpPr>
          <p:cNvPr id="885" name="Straight Connector 884">
            <a:extLst>
              <a:ext uri="{FF2B5EF4-FFF2-40B4-BE49-F238E27FC236}">
                <a16:creationId xmlns:a16="http://schemas.microsoft.com/office/drawing/2014/main" id="{F0BFD088-BC99-5690-CB0F-823CCC381364}"/>
              </a:ext>
            </a:extLst>
          </p:cNvPr>
          <p:cNvCxnSpPr>
            <a:cxnSpLocks/>
          </p:cNvCxnSpPr>
          <p:nvPr/>
        </p:nvCxnSpPr>
        <p:spPr>
          <a:xfrm flipV="1">
            <a:off x="5131242" y="4094885"/>
            <a:ext cx="75613" cy="3084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7" name="TextBox 886">
            <a:extLst>
              <a:ext uri="{FF2B5EF4-FFF2-40B4-BE49-F238E27FC236}">
                <a16:creationId xmlns:a16="http://schemas.microsoft.com/office/drawing/2014/main" id="{D1E0B1AE-93F5-28DC-6A17-7AA02AB456A5}"/>
              </a:ext>
            </a:extLst>
          </p:cNvPr>
          <p:cNvSpPr txBox="1"/>
          <p:nvPr/>
        </p:nvSpPr>
        <p:spPr>
          <a:xfrm>
            <a:off x="5044555" y="4011210"/>
            <a:ext cx="203902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888" name="Rectangle 887">
            <a:extLst>
              <a:ext uri="{FF2B5EF4-FFF2-40B4-BE49-F238E27FC236}">
                <a16:creationId xmlns:a16="http://schemas.microsoft.com/office/drawing/2014/main" id="{66FEF86C-2087-0C46-2CDF-FD85F917CE9A}"/>
              </a:ext>
            </a:extLst>
          </p:cNvPr>
          <p:cNvSpPr/>
          <p:nvPr/>
        </p:nvSpPr>
        <p:spPr>
          <a:xfrm>
            <a:off x="5517432" y="4033753"/>
            <a:ext cx="45719" cy="681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TextBox 888">
            <a:extLst>
              <a:ext uri="{FF2B5EF4-FFF2-40B4-BE49-F238E27FC236}">
                <a16:creationId xmlns:a16="http://schemas.microsoft.com/office/drawing/2014/main" id="{99EE65C8-1C6D-51B6-6B84-B01370EB6C1C}"/>
              </a:ext>
            </a:extLst>
          </p:cNvPr>
          <p:cNvSpPr txBox="1"/>
          <p:nvPr/>
        </p:nvSpPr>
        <p:spPr>
          <a:xfrm>
            <a:off x="5428199" y="3970139"/>
            <a:ext cx="2311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6A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7B</a:t>
            </a:r>
          </a:p>
        </p:txBody>
      </p:sp>
      <p:cxnSp>
        <p:nvCxnSpPr>
          <p:cNvPr id="891" name="Straight Connector 890">
            <a:extLst>
              <a:ext uri="{FF2B5EF4-FFF2-40B4-BE49-F238E27FC236}">
                <a16:creationId xmlns:a16="http://schemas.microsoft.com/office/drawing/2014/main" id="{8E932DC5-38FD-C9BD-763A-AFE5231D237F}"/>
              </a:ext>
            </a:extLst>
          </p:cNvPr>
          <p:cNvCxnSpPr>
            <a:cxnSpLocks/>
          </p:cNvCxnSpPr>
          <p:nvPr/>
        </p:nvCxnSpPr>
        <p:spPr>
          <a:xfrm flipV="1">
            <a:off x="5482418" y="4177143"/>
            <a:ext cx="43297" cy="36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4" name="Straight Connector 893">
            <a:extLst>
              <a:ext uri="{FF2B5EF4-FFF2-40B4-BE49-F238E27FC236}">
                <a16:creationId xmlns:a16="http://schemas.microsoft.com/office/drawing/2014/main" id="{8A40CCBD-4965-80AF-791E-7BAE5FD9556D}"/>
              </a:ext>
            </a:extLst>
          </p:cNvPr>
          <p:cNvCxnSpPr>
            <a:cxnSpLocks/>
          </p:cNvCxnSpPr>
          <p:nvPr/>
        </p:nvCxnSpPr>
        <p:spPr>
          <a:xfrm>
            <a:off x="5518918" y="4192721"/>
            <a:ext cx="5090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7" name="TextBox 896">
            <a:extLst>
              <a:ext uri="{FF2B5EF4-FFF2-40B4-BE49-F238E27FC236}">
                <a16:creationId xmlns:a16="http://schemas.microsoft.com/office/drawing/2014/main" id="{EDEF905F-E878-CEF0-8FC1-F94C33476A56}"/>
              </a:ext>
            </a:extLst>
          </p:cNvPr>
          <p:cNvSpPr txBox="1"/>
          <p:nvPr/>
        </p:nvSpPr>
        <p:spPr>
          <a:xfrm>
            <a:off x="5424301" y="4127078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4B</a:t>
            </a:r>
          </a:p>
        </p:txBody>
      </p:sp>
      <p:sp>
        <p:nvSpPr>
          <p:cNvPr id="898" name="TextBox 897">
            <a:extLst>
              <a:ext uri="{FF2B5EF4-FFF2-40B4-BE49-F238E27FC236}">
                <a16:creationId xmlns:a16="http://schemas.microsoft.com/office/drawing/2014/main" id="{B9B17F9C-E981-B1D0-87E7-3033CD2F3D2D}"/>
              </a:ext>
            </a:extLst>
          </p:cNvPr>
          <p:cNvSpPr txBox="1"/>
          <p:nvPr/>
        </p:nvSpPr>
        <p:spPr>
          <a:xfrm>
            <a:off x="5343748" y="4144761"/>
            <a:ext cx="229550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5B</a:t>
            </a:r>
          </a:p>
        </p:txBody>
      </p:sp>
      <p:cxnSp>
        <p:nvCxnSpPr>
          <p:cNvPr id="900" name="Straight Connector 899">
            <a:extLst>
              <a:ext uri="{FF2B5EF4-FFF2-40B4-BE49-F238E27FC236}">
                <a16:creationId xmlns:a16="http://schemas.microsoft.com/office/drawing/2014/main" id="{31888B6C-79A1-9E67-9C84-16F4F25D5E5C}"/>
              </a:ext>
            </a:extLst>
          </p:cNvPr>
          <p:cNvCxnSpPr>
            <a:cxnSpLocks/>
          </p:cNvCxnSpPr>
          <p:nvPr/>
        </p:nvCxnSpPr>
        <p:spPr>
          <a:xfrm>
            <a:off x="4976879" y="4192721"/>
            <a:ext cx="7446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3" name="Straight Connector 902">
            <a:extLst>
              <a:ext uri="{FF2B5EF4-FFF2-40B4-BE49-F238E27FC236}">
                <a16:creationId xmlns:a16="http://schemas.microsoft.com/office/drawing/2014/main" id="{8F02FD13-5337-F600-BB9D-6AF24A1D6B53}"/>
              </a:ext>
            </a:extLst>
          </p:cNvPr>
          <p:cNvCxnSpPr>
            <a:cxnSpLocks/>
          </p:cNvCxnSpPr>
          <p:nvPr/>
        </p:nvCxnSpPr>
        <p:spPr>
          <a:xfrm flipV="1">
            <a:off x="4983758" y="4148384"/>
            <a:ext cx="65644" cy="166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6" name="TextBox 905">
            <a:extLst>
              <a:ext uri="{FF2B5EF4-FFF2-40B4-BE49-F238E27FC236}">
                <a16:creationId xmlns:a16="http://schemas.microsoft.com/office/drawing/2014/main" id="{54794756-7555-0F71-A2B2-87AF8ACD98AB}"/>
              </a:ext>
            </a:extLst>
          </p:cNvPr>
          <p:cNvSpPr txBox="1"/>
          <p:nvPr/>
        </p:nvSpPr>
        <p:spPr>
          <a:xfrm>
            <a:off x="4901356" y="4086972"/>
            <a:ext cx="22955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1B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8A</a:t>
            </a:r>
          </a:p>
        </p:txBody>
      </p:sp>
      <p:sp>
        <p:nvSpPr>
          <p:cNvPr id="907" name="Rectangle 906">
            <a:extLst>
              <a:ext uri="{FF2B5EF4-FFF2-40B4-BE49-F238E27FC236}">
                <a16:creationId xmlns:a16="http://schemas.microsoft.com/office/drawing/2014/main" id="{26D27A7B-8B49-9CEE-DA28-75E651275B04}"/>
              </a:ext>
            </a:extLst>
          </p:cNvPr>
          <p:cNvSpPr/>
          <p:nvPr/>
        </p:nvSpPr>
        <p:spPr>
          <a:xfrm>
            <a:off x="4869022" y="4307053"/>
            <a:ext cx="45719" cy="766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8" name="TextBox 907">
            <a:extLst>
              <a:ext uri="{FF2B5EF4-FFF2-40B4-BE49-F238E27FC236}">
                <a16:creationId xmlns:a16="http://schemas.microsoft.com/office/drawing/2014/main" id="{E5FE6258-1CA5-4CF7-CE5C-3889512074D3}"/>
              </a:ext>
            </a:extLst>
          </p:cNvPr>
          <p:cNvSpPr txBox="1"/>
          <p:nvPr/>
        </p:nvSpPr>
        <p:spPr>
          <a:xfrm>
            <a:off x="4783491" y="4254373"/>
            <a:ext cx="2311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6A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7B</a:t>
            </a:r>
          </a:p>
        </p:txBody>
      </p:sp>
      <p:sp>
        <p:nvSpPr>
          <p:cNvPr id="909" name="Rectangle 908">
            <a:extLst>
              <a:ext uri="{FF2B5EF4-FFF2-40B4-BE49-F238E27FC236}">
                <a16:creationId xmlns:a16="http://schemas.microsoft.com/office/drawing/2014/main" id="{9E7FF448-5D4D-F823-93BB-9FA6D29E4728}"/>
              </a:ext>
            </a:extLst>
          </p:cNvPr>
          <p:cNvSpPr/>
          <p:nvPr/>
        </p:nvSpPr>
        <p:spPr>
          <a:xfrm>
            <a:off x="4867965" y="4045004"/>
            <a:ext cx="59630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0" name="TextBox 909">
            <a:extLst>
              <a:ext uri="{FF2B5EF4-FFF2-40B4-BE49-F238E27FC236}">
                <a16:creationId xmlns:a16="http://schemas.microsoft.com/office/drawing/2014/main" id="{61D623A9-885F-013C-2682-5A66EA8CA3B1}"/>
              </a:ext>
            </a:extLst>
          </p:cNvPr>
          <p:cNvSpPr txBox="1"/>
          <p:nvPr/>
        </p:nvSpPr>
        <p:spPr>
          <a:xfrm>
            <a:off x="4787196" y="3999957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7A</a:t>
            </a:r>
          </a:p>
        </p:txBody>
      </p:sp>
      <p:sp>
        <p:nvSpPr>
          <p:cNvPr id="911" name="Rectangle 910">
            <a:extLst>
              <a:ext uri="{FF2B5EF4-FFF2-40B4-BE49-F238E27FC236}">
                <a16:creationId xmlns:a16="http://schemas.microsoft.com/office/drawing/2014/main" id="{2D5406D9-6A50-BDEF-1067-AA058EA70D83}"/>
              </a:ext>
            </a:extLst>
          </p:cNvPr>
          <p:cNvSpPr/>
          <p:nvPr/>
        </p:nvSpPr>
        <p:spPr>
          <a:xfrm flipH="1" flipV="1">
            <a:off x="4740574" y="3946936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2" name="TextBox 911">
            <a:extLst>
              <a:ext uri="{FF2B5EF4-FFF2-40B4-BE49-F238E27FC236}">
                <a16:creationId xmlns:a16="http://schemas.microsoft.com/office/drawing/2014/main" id="{C9653717-DF5E-222D-E01B-C6B984C3A480}"/>
              </a:ext>
            </a:extLst>
          </p:cNvPr>
          <p:cNvSpPr txBox="1"/>
          <p:nvPr/>
        </p:nvSpPr>
        <p:spPr>
          <a:xfrm>
            <a:off x="4660431" y="3900442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7A</a:t>
            </a:r>
          </a:p>
        </p:txBody>
      </p:sp>
      <p:cxnSp>
        <p:nvCxnSpPr>
          <p:cNvPr id="914" name="Straight Connector 913">
            <a:extLst>
              <a:ext uri="{FF2B5EF4-FFF2-40B4-BE49-F238E27FC236}">
                <a16:creationId xmlns:a16="http://schemas.microsoft.com/office/drawing/2014/main" id="{552F93B4-3E3E-84F8-2DE4-DC56E23C6576}"/>
              </a:ext>
            </a:extLst>
          </p:cNvPr>
          <p:cNvCxnSpPr>
            <a:cxnSpLocks/>
          </p:cNvCxnSpPr>
          <p:nvPr/>
        </p:nvCxnSpPr>
        <p:spPr>
          <a:xfrm>
            <a:off x="4792159" y="3807172"/>
            <a:ext cx="57752" cy="0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6" name="TextBox 915">
            <a:extLst>
              <a:ext uri="{FF2B5EF4-FFF2-40B4-BE49-F238E27FC236}">
                <a16:creationId xmlns:a16="http://schemas.microsoft.com/office/drawing/2014/main" id="{91E5177E-1AFD-D5FB-0121-B19FF5652C12}"/>
              </a:ext>
            </a:extLst>
          </p:cNvPr>
          <p:cNvSpPr txBox="1"/>
          <p:nvPr/>
        </p:nvSpPr>
        <p:spPr>
          <a:xfrm>
            <a:off x="4722684" y="3722780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5A</a:t>
            </a:r>
          </a:p>
        </p:txBody>
      </p:sp>
      <p:cxnSp>
        <p:nvCxnSpPr>
          <p:cNvPr id="918" name="Straight Connector 917">
            <a:extLst>
              <a:ext uri="{FF2B5EF4-FFF2-40B4-BE49-F238E27FC236}">
                <a16:creationId xmlns:a16="http://schemas.microsoft.com/office/drawing/2014/main" id="{5DB6652A-79BE-F46F-D674-FC983DB05BF0}"/>
              </a:ext>
            </a:extLst>
          </p:cNvPr>
          <p:cNvCxnSpPr>
            <a:cxnSpLocks/>
          </p:cNvCxnSpPr>
          <p:nvPr/>
        </p:nvCxnSpPr>
        <p:spPr>
          <a:xfrm>
            <a:off x="4735192" y="3749432"/>
            <a:ext cx="7329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0" name="TextBox 919">
            <a:extLst>
              <a:ext uri="{FF2B5EF4-FFF2-40B4-BE49-F238E27FC236}">
                <a16:creationId xmlns:a16="http://schemas.microsoft.com/office/drawing/2014/main" id="{7EAE560B-0B34-67F0-29EC-B6FE759F1A9F}"/>
              </a:ext>
            </a:extLst>
          </p:cNvPr>
          <p:cNvSpPr txBox="1"/>
          <p:nvPr/>
        </p:nvSpPr>
        <p:spPr>
          <a:xfrm>
            <a:off x="4659848" y="3683994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4A</a:t>
            </a:r>
          </a:p>
        </p:txBody>
      </p:sp>
      <p:cxnSp>
        <p:nvCxnSpPr>
          <p:cNvPr id="922" name="Straight Connector 921">
            <a:extLst>
              <a:ext uri="{FF2B5EF4-FFF2-40B4-BE49-F238E27FC236}">
                <a16:creationId xmlns:a16="http://schemas.microsoft.com/office/drawing/2014/main" id="{188D87EA-7373-4DF8-1094-1D3F067E23CE}"/>
              </a:ext>
            </a:extLst>
          </p:cNvPr>
          <p:cNvCxnSpPr>
            <a:cxnSpLocks/>
          </p:cNvCxnSpPr>
          <p:nvPr/>
        </p:nvCxnSpPr>
        <p:spPr>
          <a:xfrm>
            <a:off x="4726352" y="3706734"/>
            <a:ext cx="65807" cy="0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9" name="TextBox 928">
            <a:extLst>
              <a:ext uri="{FF2B5EF4-FFF2-40B4-BE49-F238E27FC236}">
                <a16:creationId xmlns:a16="http://schemas.microsoft.com/office/drawing/2014/main" id="{3A88698A-5530-5A13-6299-DB9364D21CA8}"/>
              </a:ext>
            </a:extLst>
          </p:cNvPr>
          <p:cNvSpPr txBox="1"/>
          <p:nvPr/>
        </p:nvSpPr>
        <p:spPr>
          <a:xfrm>
            <a:off x="4632482" y="3631211"/>
            <a:ext cx="231154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6A</a:t>
            </a:r>
          </a:p>
        </p:txBody>
      </p:sp>
      <p:cxnSp>
        <p:nvCxnSpPr>
          <p:cNvPr id="931" name="Straight Connector 930">
            <a:extLst>
              <a:ext uri="{FF2B5EF4-FFF2-40B4-BE49-F238E27FC236}">
                <a16:creationId xmlns:a16="http://schemas.microsoft.com/office/drawing/2014/main" id="{C286FBCA-53A4-ECFD-2075-19AC1EEE282C}"/>
              </a:ext>
            </a:extLst>
          </p:cNvPr>
          <p:cNvCxnSpPr>
            <a:cxnSpLocks/>
          </p:cNvCxnSpPr>
          <p:nvPr/>
        </p:nvCxnSpPr>
        <p:spPr>
          <a:xfrm>
            <a:off x="4882357" y="3641695"/>
            <a:ext cx="24530" cy="0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6" name="Oval 935">
            <a:extLst>
              <a:ext uri="{FF2B5EF4-FFF2-40B4-BE49-F238E27FC236}">
                <a16:creationId xmlns:a16="http://schemas.microsoft.com/office/drawing/2014/main" id="{CB7F2D7F-CF37-0790-AACD-55DE8009A4E0}"/>
              </a:ext>
            </a:extLst>
          </p:cNvPr>
          <p:cNvSpPr/>
          <p:nvPr/>
        </p:nvSpPr>
        <p:spPr>
          <a:xfrm flipH="1">
            <a:off x="4874351" y="3618835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7" name="TextBox 936">
            <a:extLst>
              <a:ext uri="{FF2B5EF4-FFF2-40B4-BE49-F238E27FC236}">
                <a16:creationId xmlns:a16="http://schemas.microsoft.com/office/drawing/2014/main" id="{35153B71-9DBD-875C-43E8-500E89C7ED9B}"/>
              </a:ext>
            </a:extLst>
          </p:cNvPr>
          <p:cNvSpPr txBox="1"/>
          <p:nvPr/>
        </p:nvSpPr>
        <p:spPr>
          <a:xfrm>
            <a:off x="4787132" y="3580139"/>
            <a:ext cx="216726" cy="12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3A</a:t>
            </a:r>
          </a:p>
        </p:txBody>
      </p:sp>
      <p:sp>
        <p:nvSpPr>
          <p:cNvPr id="938" name="Rectangle 937">
            <a:extLst>
              <a:ext uri="{FF2B5EF4-FFF2-40B4-BE49-F238E27FC236}">
                <a16:creationId xmlns:a16="http://schemas.microsoft.com/office/drawing/2014/main" id="{034C8D0B-AAA4-ADE1-9FD8-B252E03DA99F}"/>
              </a:ext>
            </a:extLst>
          </p:cNvPr>
          <p:cNvSpPr/>
          <p:nvPr/>
        </p:nvSpPr>
        <p:spPr>
          <a:xfrm flipH="1">
            <a:off x="4875029" y="3690424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9" name="TextBox 938">
            <a:extLst>
              <a:ext uri="{FF2B5EF4-FFF2-40B4-BE49-F238E27FC236}">
                <a16:creationId xmlns:a16="http://schemas.microsoft.com/office/drawing/2014/main" id="{1A4FDC62-1B97-6661-5189-DE4477DC42B9}"/>
              </a:ext>
            </a:extLst>
          </p:cNvPr>
          <p:cNvSpPr txBox="1"/>
          <p:nvPr/>
        </p:nvSpPr>
        <p:spPr>
          <a:xfrm>
            <a:off x="4785109" y="3639424"/>
            <a:ext cx="216726" cy="12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4A</a:t>
            </a:r>
          </a:p>
        </p:txBody>
      </p:sp>
      <p:cxnSp>
        <p:nvCxnSpPr>
          <p:cNvPr id="941" name="Straight Connector 940">
            <a:extLst>
              <a:ext uri="{FF2B5EF4-FFF2-40B4-BE49-F238E27FC236}">
                <a16:creationId xmlns:a16="http://schemas.microsoft.com/office/drawing/2014/main" id="{78980CC4-644F-AD75-F3C8-63F58D80E488}"/>
              </a:ext>
            </a:extLst>
          </p:cNvPr>
          <p:cNvCxnSpPr>
            <a:cxnSpLocks/>
          </p:cNvCxnSpPr>
          <p:nvPr/>
        </p:nvCxnSpPr>
        <p:spPr>
          <a:xfrm>
            <a:off x="4918647" y="3604469"/>
            <a:ext cx="0" cy="11961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7" name="Straight Connector 946">
            <a:extLst>
              <a:ext uri="{FF2B5EF4-FFF2-40B4-BE49-F238E27FC236}">
                <a16:creationId xmlns:a16="http://schemas.microsoft.com/office/drawing/2014/main" id="{87BEF69B-E644-C36E-5444-10FF3BC88248}"/>
              </a:ext>
            </a:extLst>
          </p:cNvPr>
          <p:cNvCxnSpPr>
            <a:cxnSpLocks/>
          </p:cNvCxnSpPr>
          <p:nvPr/>
        </p:nvCxnSpPr>
        <p:spPr>
          <a:xfrm>
            <a:off x="4859315" y="3728615"/>
            <a:ext cx="6513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6" name="Rectangle 795">
            <a:extLst>
              <a:ext uri="{FF2B5EF4-FFF2-40B4-BE49-F238E27FC236}">
                <a16:creationId xmlns:a16="http://schemas.microsoft.com/office/drawing/2014/main" id="{31DF0652-C3EC-F9F8-9398-4B6CACABFD66}"/>
              </a:ext>
            </a:extLst>
          </p:cNvPr>
          <p:cNvSpPr/>
          <p:nvPr/>
        </p:nvSpPr>
        <p:spPr>
          <a:xfrm>
            <a:off x="2622620" y="645717"/>
            <a:ext cx="6626648" cy="40679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0" name="Rectangle 809">
            <a:extLst>
              <a:ext uri="{FF2B5EF4-FFF2-40B4-BE49-F238E27FC236}">
                <a16:creationId xmlns:a16="http://schemas.microsoft.com/office/drawing/2014/main" id="{D90EB8A6-7825-C9CD-46AF-B661D894E399}"/>
              </a:ext>
            </a:extLst>
          </p:cNvPr>
          <p:cNvSpPr/>
          <p:nvPr/>
        </p:nvSpPr>
        <p:spPr>
          <a:xfrm>
            <a:off x="2743200" y="4536358"/>
            <a:ext cx="6702250" cy="10338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Diagram, schematic&#10;&#10;Description automatically generated">
            <a:extLst>
              <a:ext uri="{FF2B5EF4-FFF2-40B4-BE49-F238E27FC236}">
                <a16:creationId xmlns:a16="http://schemas.microsoft.com/office/drawing/2014/main" id="{82D0AE48-5693-ECD1-9E2C-22774D38E4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52596" cy="702895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</p:pic>
      <p:sp>
        <p:nvSpPr>
          <p:cNvPr id="815" name="Oval 814">
            <a:extLst>
              <a:ext uri="{FF2B5EF4-FFF2-40B4-BE49-F238E27FC236}">
                <a16:creationId xmlns:a16="http://schemas.microsoft.com/office/drawing/2014/main" id="{600FE4FA-F133-5484-2927-529C73CD9A73}"/>
              </a:ext>
            </a:extLst>
          </p:cNvPr>
          <p:cNvSpPr/>
          <p:nvPr/>
        </p:nvSpPr>
        <p:spPr>
          <a:xfrm>
            <a:off x="473134" y="483689"/>
            <a:ext cx="133116" cy="13443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8" name="TextBox 827">
            <a:extLst>
              <a:ext uri="{FF2B5EF4-FFF2-40B4-BE49-F238E27FC236}">
                <a16:creationId xmlns:a16="http://schemas.microsoft.com/office/drawing/2014/main" id="{DBC13D50-97E7-DDFA-7148-75D49EC35CD7}"/>
              </a:ext>
            </a:extLst>
          </p:cNvPr>
          <p:cNvSpPr txBox="1"/>
          <p:nvPr/>
        </p:nvSpPr>
        <p:spPr>
          <a:xfrm>
            <a:off x="428123" y="461050"/>
            <a:ext cx="22313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59" name="Rectangle 858">
            <a:extLst>
              <a:ext uri="{FF2B5EF4-FFF2-40B4-BE49-F238E27FC236}">
                <a16:creationId xmlns:a16="http://schemas.microsoft.com/office/drawing/2014/main" id="{C50452CA-B760-C4C2-90C2-3EC82723EDA8}"/>
              </a:ext>
            </a:extLst>
          </p:cNvPr>
          <p:cNvSpPr/>
          <p:nvPr/>
        </p:nvSpPr>
        <p:spPr>
          <a:xfrm flipH="1">
            <a:off x="938277" y="666422"/>
            <a:ext cx="45719" cy="3552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1" name="Rectangle 860">
            <a:extLst>
              <a:ext uri="{FF2B5EF4-FFF2-40B4-BE49-F238E27FC236}">
                <a16:creationId xmlns:a16="http://schemas.microsoft.com/office/drawing/2014/main" id="{A2A3C758-1940-4431-5FED-E61AE6075CB6}"/>
              </a:ext>
            </a:extLst>
          </p:cNvPr>
          <p:cNvSpPr/>
          <p:nvPr/>
        </p:nvSpPr>
        <p:spPr>
          <a:xfrm>
            <a:off x="949479" y="866629"/>
            <a:ext cx="45719" cy="566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2" name="Rectangle 861">
            <a:extLst>
              <a:ext uri="{FF2B5EF4-FFF2-40B4-BE49-F238E27FC236}">
                <a16:creationId xmlns:a16="http://schemas.microsoft.com/office/drawing/2014/main" id="{1557686D-7F31-46B8-D6B3-8A4AC68BCE6F}"/>
              </a:ext>
            </a:extLst>
          </p:cNvPr>
          <p:cNvSpPr/>
          <p:nvPr/>
        </p:nvSpPr>
        <p:spPr>
          <a:xfrm flipH="1">
            <a:off x="942463" y="961082"/>
            <a:ext cx="56127" cy="53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7" name="Straight Connector 866">
            <a:extLst>
              <a:ext uri="{FF2B5EF4-FFF2-40B4-BE49-F238E27FC236}">
                <a16:creationId xmlns:a16="http://schemas.microsoft.com/office/drawing/2014/main" id="{D21702DD-E912-4457-03FF-5A5A01BC4401}"/>
              </a:ext>
            </a:extLst>
          </p:cNvPr>
          <p:cNvCxnSpPr>
            <a:cxnSpLocks/>
          </p:cNvCxnSpPr>
          <p:nvPr/>
        </p:nvCxnSpPr>
        <p:spPr>
          <a:xfrm>
            <a:off x="947141" y="654991"/>
            <a:ext cx="0" cy="3784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3" name="TextBox 872">
            <a:extLst>
              <a:ext uri="{FF2B5EF4-FFF2-40B4-BE49-F238E27FC236}">
                <a16:creationId xmlns:a16="http://schemas.microsoft.com/office/drawing/2014/main" id="{6FD59625-FEC7-DACD-A710-AAF13F346B37}"/>
              </a:ext>
            </a:extLst>
          </p:cNvPr>
          <p:cNvSpPr txBox="1"/>
          <p:nvPr/>
        </p:nvSpPr>
        <p:spPr>
          <a:xfrm>
            <a:off x="874429" y="614731"/>
            <a:ext cx="2103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5" name="TextBox 874">
            <a:extLst>
              <a:ext uri="{FF2B5EF4-FFF2-40B4-BE49-F238E27FC236}">
                <a16:creationId xmlns:a16="http://schemas.microsoft.com/office/drawing/2014/main" id="{47A4C487-3570-DB6E-0CE6-0BF9602E712D}"/>
              </a:ext>
            </a:extLst>
          </p:cNvPr>
          <p:cNvSpPr txBox="1"/>
          <p:nvPr/>
        </p:nvSpPr>
        <p:spPr>
          <a:xfrm>
            <a:off x="874644" y="706828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876" name="TextBox 875">
            <a:extLst>
              <a:ext uri="{FF2B5EF4-FFF2-40B4-BE49-F238E27FC236}">
                <a16:creationId xmlns:a16="http://schemas.microsoft.com/office/drawing/2014/main" id="{6F7BC788-73F6-A2E1-9E39-A79CFAD12493}"/>
              </a:ext>
            </a:extLst>
          </p:cNvPr>
          <p:cNvSpPr txBox="1"/>
          <p:nvPr/>
        </p:nvSpPr>
        <p:spPr>
          <a:xfrm>
            <a:off x="879321" y="818036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877" name="TextBox 876">
            <a:extLst>
              <a:ext uri="{FF2B5EF4-FFF2-40B4-BE49-F238E27FC236}">
                <a16:creationId xmlns:a16="http://schemas.microsoft.com/office/drawing/2014/main" id="{EF5AC54B-4AC5-C07A-F928-36A832B9E1C7}"/>
              </a:ext>
            </a:extLst>
          </p:cNvPr>
          <p:cNvSpPr txBox="1"/>
          <p:nvPr/>
        </p:nvSpPr>
        <p:spPr>
          <a:xfrm>
            <a:off x="881660" y="917916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878" name="Rectangle 877">
            <a:extLst>
              <a:ext uri="{FF2B5EF4-FFF2-40B4-BE49-F238E27FC236}">
                <a16:creationId xmlns:a16="http://schemas.microsoft.com/office/drawing/2014/main" id="{DB4DEFEA-7801-4B98-8343-BC230E6024C6}"/>
              </a:ext>
            </a:extLst>
          </p:cNvPr>
          <p:cNvSpPr/>
          <p:nvPr/>
        </p:nvSpPr>
        <p:spPr>
          <a:xfrm>
            <a:off x="1555182" y="594933"/>
            <a:ext cx="149671" cy="631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9" name="TextBox 878">
            <a:extLst>
              <a:ext uri="{FF2B5EF4-FFF2-40B4-BE49-F238E27FC236}">
                <a16:creationId xmlns:a16="http://schemas.microsoft.com/office/drawing/2014/main" id="{AE2EC33C-73C3-17FA-E8EA-668F2E8260AF}"/>
              </a:ext>
            </a:extLst>
          </p:cNvPr>
          <p:cNvSpPr txBox="1"/>
          <p:nvPr/>
        </p:nvSpPr>
        <p:spPr>
          <a:xfrm>
            <a:off x="1485023" y="572619"/>
            <a:ext cx="261610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10C</a:t>
            </a:r>
          </a:p>
        </p:txBody>
      </p:sp>
      <p:sp>
        <p:nvSpPr>
          <p:cNvPr id="881" name="Rectangle 880">
            <a:extLst>
              <a:ext uri="{FF2B5EF4-FFF2-40B4-BE49-F238E27FC236}">
                <a16:creationId xmlns:a16="http://schemas.microsoft.com/office/drawing/2014/main" id="{AD764712-4189-C73C-F99D-D9CF5815AD8B}"/>
              </a:ext>
            </a:extLst>
          </p:cNvPr>
          <p:cNvSpPr/>
          <p:nvPr/>
        </p:nvSpPr>
        <p:spPr>
          <a:xfrm>
            <a:off x="1763319" y="703541"/>
            <a:ext cx="84191" cy="53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2" name="TextBox 881">
            <a:extLst>
              <a:ext uri="{FF2B5EF4-FFF2-40B4-BE49-F238E27FC236}">
                <a16:creationId xmlns:a16="http://schemas.microsoft.com/office/drawing/2014/main" id="{B216C773-F50D-B87A-4100-DEF2445A5195}"/>
              </a:ext>
            </a:extLst>
          </p:cNvPr>
          <p:cNvSpPr txBox="1"/>
          <p:nvPr/>
        </p:nvSpPr>
        <p:spPr>
          <a:xfrm>
            <a:off x="1672112" y="661000"/>
            <a:ext cx="261610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11C</a:t>
            </a:r>
          </a:p>
        </p:txBody>
      </p:sp>
      <p:sp>
        <p:nvSpPr>
          <p:cNvPr id="884" name="Rectangle 883">
            <a:extLst>
              <a:ext uri="{FF2B5EF4-FFF2-40B4-BE49-F238E27FC236}">
                <a16:creationId xmlns:a16="http://schemas.microsoft.com/office/drawing/2014/main" id="{BF5DDA7A-B8ED-D954-2D7F-F0F2CE31C415}"/>
              </a:ext>
            </a:extLst>
          </p:cNvPr>
          <p:cNvSpPr/>
          <p:nvPr/>
        </p:nvSpPr>
        <p:spPr>
          <a:xfrm>
            <a:off x="1534135" y="894945"/>
            <a:ext cx="161744" cy="81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6" name="TextBox 885">
            <a:extLst>
              <a:ext uri="{FF2B5EF4-FFF2-40B4-BE49-F238E27FC236}">
                <a16:creationId xmlns:a16="http://schemas.microsoft.com/office/drawing/2014/main" id="{67780521-D269-21A9-607A-E69391B2912A}"/>
              </a:ext>
            </a:extLst>
          </p:cNvPr>
          <p:cNvSpPr txBox="1"/>
          <p:nvPr/>
        </p:nvSpPr>
        <p:spPr>
          <a:xfrm>
            <a:off x="1501394" y="884035"/>
            <a:ext cx="261610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10D</a:t>
            </a:r>
          </a:p>
        </p:txBody>
      </p:sp>
      <p:sp>
        <p:nvSpPr>
          <p:cNvPr id="890" name="Rectangle 889">
            <a:extLst>
              <a:ext uri="{FF2B5EF4-FFF2-40B4-BE49-F238E27FC236}">
                <a16:creationId xmlns:a16="http://schemas.microsoft.com/office/drawing/2014/main" id="{B80394E7-0C3F-86E7-79B8-F5666D8D4F94}"/>
              </a:ext>
            </a:extLst>
          </p:cNvPr>
          <p:cNvSpPr/>
          <p:nvPr/>
        </p:nvSpPr>
        <p:spPr>
          <a:xfrm>
            <a:off x="1576229" y="1033444"/>
            <a:ext cx="65482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3" name="Rectangle 892">
            <a:extLst>
              <a:ext uri="{FF2B5EF4-FFF2-40B4-BE49-F238E27FC236}">
                <a16:creationId xmlns:a16="http://schemas.microsoft.com/office/drawing/2014/main" id="{EFB773BD-97D0-D058-F7F7-EBCD7BD84B11}"/>
              </a:ext>
            </a:extLst>
          </p:cNvPr>
          <p:cNvSpPr/>
          <p:nvPr/>
        </p:nvSpPr>
        <p:spPr>
          <a:xfrm>
            <a:off x="1760072" y="1007619"/>
            <a:ext cx="106145" cy="616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2" name="TextBox 891">
            <a:extLst>
              <a:ext uri="{FF2B5EF4-FFF2-40B4-BE49-F238E27FC236}">
                <a16:creationId xmlns:a16="http://schemas.microsoft.com/office/drawing/2014/main" id="{4E5C8F5B-33D4-888F-A4DB-CA369905A2BF}"/>
              </a:ext>
            </a:extLst>
          </p:cNvPr>
          <p:cNvSpPr txBox="1"/>
          <p:nvPr/>
        </p:nvSpPr>
        <p:spPr>
          <a:xfrm>
            <a:off x="1677627" y="970487"/>
            <a:ext cx="239168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9D</a:t>
            </a:r>
          </a:p>
        </p:txBody>
      </p:sp>
      <p:sp>
        <p:nvSpPr>
          <p:cNvPr id="895" name="TextBox 894">
            <a:extLst>
              <a:ext uri="{FF2B5EF4-FFF2-40B4-BE49-F238E27FC236}">
                <a16:creationId xmlns:a16="http://schemas.microsoft.com/office/drawing/2014/main" id="{8B2A5ED3-3B6E-8756-BCB4-052FAEE7D0DF}"/>
              </a:ext>
            </a:extLst>
          </p:cNvPr>
          <p:cNvSpPr txBox="1"/>
          <p:nvPr/>
        </p:nvSpPr>
        <p:spPr>
          <a:xfrm>
            <a:off x="1496716" y="992731"/>
            <a:ext cx="239168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7D</a:t>
            </a:r>
          </a:p>
        </p:txBody>
      </p:sp>
      <p:sp>
        <p:nvSpPr>
          <p:cNvPr id="896" name="Oval 895">
            <a:extLst>
              <a:ext uri="{FF2B5EF4-FFF2-40B4-BE49-F238E27FC236}">
                <a16:creationId xmlns:a16="http://schemas.microsoft.com/office/drawing/2014/main" id="{CA21E267-26F7-50F0-BFF1-1201D9A0A02A}"/>
              </a:ext>
            </a:extLst>
          </p:cNvPr>
          <p:cNvSpPr/>
          <p:nvPr/>
        </p:nvSpPr>
        <p:spPr>
          <a:xfrm>
            <a:off x="1771379" y="1328882"/>
            <a:ext cx="118225" cy="10251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9" name="TextBox 898">
            <a:extLst>
              <a:ext uri="{FF2B5EF4-FFF2-40B4-BE49-F238E27FC236}">
                <a16:creationId xmlns:a16="http://schemas.microsoft.com/office/drawing/2014/main" id="{C0CF9822-3D1C-13A0-0E8C-8985859D1A39}"/>
              </a:ext>
            </a:extLst>
          </p:cNvPr>
          <p:cNvSpPr txBox="1"/>
          <p:nvPr/>
        </p:nvSpPr>
        <p:spPr>
          <a:xfrm>
            <a:off x="1721063" y="1297062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01" name="Rectangle 900">
            <a:extLst>
              <a:ext uri="{FF2B5EF4-FFF2-40B4-BE49-F238E27FC236}">
                <a16:creationId xmlns:a16="http://schemas.microsoft.com/office/drawing/2014/main" id="{AFC758DB-8F8D-6438-9098-10028643490B}"/>
              </a:ext>
            </a:extLst>
          </p:cNvPr>
          <p:cNvSpPr/>
          <p:nvPr/>
        </p:nvSpPr>
        <p:spPr>
          <a:xfrm>
            <a:off x="1969117" y="730250"/>
            <a:ext cx="91206" cy="818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2" name="TextBox 901">
            <a:extLst>
              <a:ext uri="{FF2B5EF4-FFF2-40B4-BE49-F238E27FC236}">
                <a16:creationId xmlns:a16="http://schemas.microsoft.com/office/drawing/2014/main" id="{D1E2B384-377C-FAC4-FD18-1E6C7973FECE}"/>
              </a:ext>
            </a:extLst>
          </p:cNvPr>
          <p:cNvSpPr txBox="1"/>
          <p:nvPr/>
        </p:nvSpPr>
        <p:spPr>
          <a:xfrm>
            <a:off x="1934038" y="691778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904" name="Rectangle 903">
            <a:extLst>
              <a:ext uri="{FF2B5EF4-FFF2-40B4-BE49-F238E27FC236}">
                <a16:creationId xmlns:a16="http://schemas.microsoft.com/office/drawing/2014/main" id="{5ECD34A4-F67F-74A1-B09B-236119BD7588}"/>
              </a:ext>
            </a:extLst>
          </p:cNvPr>
          <p:cNvSpPr/>
          <p:nvPr/>
        </p:nvSpPr>
        <p:spPr>
          <a:xfrm>
            <a:off x="1903635" y="1431937"/>
            <a:ext cx="238540" cy="463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5" name="TextBox 904">
            <a:extLst>
              <a:ext uri="{FF2B5EF4-FFF2-40B4-BE49-F238E27FC236}">
                <a16:creationId xmlns:a16="http://schemas.microsoft.com/office/drawing/2014/main" id="{8F20B442-42F6-DF80-7499-C93D411D8F42}"/>
              </a:ext>
            </a:extLst>
          </p:cNvPr>
          <p:cNvSpPr txBox="1"/>
          <p:nvPr/>
        </p:nvSpPr>
        <p:spPr>
          <a:xfrm>
            <a:off x="1847509" y="1364798"/>
            <a:ext cx="29687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15pF</a:t>
            </a:r>
          </a:p>
        </p:txBody>
      </p:sp>
      <p:sp>
        <p:nvSpPr>
          <p:cNvPr id="913" name="Rectangle 912">
            <a:extLst>
              <a:ext uri="{FF2B5EF4-FFF2-40B4-BE49-F238E27FC236}">
                <a16:creationId xmlns:a16="http://schemas.microsoft.com/office/drawing/2014/main" id="{0235E201-1153-1FC8-CC96-9F6EF6E9A094}"/>
              </a:ext>
            </a:extLst>
          </p:cNvPr>
          <p:cNvSpPr/>
          <p:nvPr/>
        </p:nvSpPr>
        <p:spPr>
          <a:xfrm>
            <a:off x="1696861" y="1520188"/>
            <a:ext cx="61781" cy="977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5" name="TextBox 914">
            <a:extLst>
              <a:ext uri="{FF2B5EF4-FFF2-40B4-BE49-F238E27FC236}">
                <a16:creationId xmlns:a16="http://schemas.microsoft.com/office/drawing/2014/main" id="{ABAB24D0-27AC-EACC-8E43-F55BDDE2D64E}"/>
              </a:ext>
            </a:extLst>
          </p:cNvPr>
          <p:cNvSpPr txBox="1"/>
          <p:nvPr/>
        </p:nvSpPr>
        <p:spPr>
          <a:xfrm>
            <a:off x="1655742" y="1506619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17" name="Rectangle 916">
            <a:extLst>
              <a:ext uri="{FF2B5EF4-FFF2-40B4-BE49-F238E27FC236}">
                <a16:creationId xmlns:a16="http://schemas.microsoft.com/office/drawing/2014/main" id="{10F88DF1-E2CC-3779-37DA-04682B30BBE1}"/>
              </a:ext>
            </a:extLst>
          </p:cNvPr>
          <p:cNvSpPr/>
          <p:nvPr/>
        </p:nvSpPr>
        <p:spPr>
          <a:xfrm>
            <a:off x="2207373" y="1445842"/>
            <a:ext cx="49755" cy="1656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" name="TextBox 918">
            <a:extLst>
              <a:ext uri="{FF2B5EF4-FFF2-40B4-BE49-F238E27FC236}">
                <a16:creationId xmlns:a16="http://schemas.microsoft.com/office/drawing/2014/main" id="{1FD82DD3-12AB-F104-74B0-53997372AF33}"/>
              </a:ext>
            </a:extLst>
          </p:cNvPr>
          <p:cNvSpPr txBox="1"/>
          <p:nvPr/>
        </p:nvSpPr>
        <p:spPr>
          <a:xfrm>
            <a:off x="2130482" y="1498038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923" name="Straight Connector 922">
            <a:extLst>
              <a:ext uri="{FF2B5EF4-FFF2-40B4-BE49-F238E27FC236}">
                <a16:creationId xmlns:a16="http://schemas.microsoft.com/office/drawing/2014/main" id="{1958FAEB-20C9-78CB-7D0C-74A25A8AB425}"/>
              </a:ext>
            </a:extLst>
          </p:cNvPr>
          <p:cNvCxnSpPr>
            <a:cxnSpLocks/>
          </p:cNvCxnSpPr>
          <p:nvPr/>
        </p:nvCxnSpPr>
        <p:spPr>
          <a:xfrm>
            <a:off x="1907504" y="1479852"/>
            <a:ext cx="234956" cy="547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6" name="Rectangle 925">
            <a:extLst>
              <a:ext uri="{FF2B5EF4-FFF2-40B4-BE49-F238E27FC236}">
                <a16:creationId xmlns:a16="http://schemas.microsoft.com/office/drawing/2014/main" id="{6FDD3F7D-180D-8EED-AB4E-5161C0CD199A}"/>
              </a:ext>
            </a:extLst>
          </p:cNvPr>
          <p:cNvSpPr/>
          <p:nvPr/>
        </p:nvSpPr>
        <p:spPr>
          <a:xfrm flipV="1">
            <a:off x="1860083" y="1050222"/>
            <a:ext cx="157061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8" name="Straight Connector 927">
            <a:extLst>
              <a:ext uri="{FF2B5EF4-FFF2-40B4-BE49-F238E27FC236}">
                <a16:creationId xmlns:a16="http://schemas.microsoft.com/office/drawing/2014/main" id="{27383798-9C36-268A-F9D7-51405988EA61}"/>
              </a:ext>
            </a:extLst>
          </p:cNvPr>
          <p:cNvCxnSpPr>
            <a:cxnSpLocks/>
          </p:cNvCxnSpPr>
          <p:nvPr/>
        </p:nvCxnSpPr>
        <p:spPr>
          <a:xfrm>
            <a:off x="1828680" y="1095736"/>
            <a:ext cx="2020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2" name="TextBox 931">
            <a:extLst>
              <a:ext uri="{FF2B5EF4-FFF2-40B4-BE49-F238E27FC236}">
                <a16:creationId xmlns:a16="http://schemas.microsoft.com/office/drawing/2014/main" id="{6500447F-FF6A-579A-F91E-9388478B6F18}"/>
              </a:ext>
            </a:extLst>
          </p:cNvPr>
          <p:cNvSpPr txBox="1"/>
          <p:nvPr/>
        </p:nvSpPr>
        <p:spPr>
          <a:xfrm>
            <a:off x="1899195" y="986644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33" name="Rectangle 932">
            <a:extLst>
              <a:ext uri="{FF2B5EF4-FFF2-40B4-BE49-F238E27FC236}">
                <a16:creationId xmlns:a16="http://schemas.microsoft.com/office/drawing/2014/main" id="{66F4F224-F478-54F1-01AC-2BFDEAD24B45}"/>
              </a:ext>
            </a:extLst>
          </p:cNvPr>
          <p:cNvSpPr/>
          <p:nvPr/>
        </p:nvSpPr>
        <p:spPr>
          <a:xfrm>
            <a:off x="2210124" y="515040"/>
            <a:ext cx="102109" cy="84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4" name="TextBox 933">
            <a:extLst>
              <a:ext uri="{FF2B5EF4-FFF2-40B4-BE49-F238E27FC236}">
                <a16:creationId xmlns:a16="http://schemas.microsoft.com/office/drawing/2014/main" id="{92A00ACE-F6A2-784D-FDFD-D8997139B0A9}"/>
              </a:ext>
            </a:extLst>
          </p:cNvPr>
          <p:cNvSpPr txBox="1"/>
          <p:nvPr/>
        </p:nvSpPr>
        <p:spPr>
          <a:xfrm>
            <a:off x="2139382" y="495912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35" name="Rectangle 934">
            <a:extLst>
              <a:ext uri="{FF2B5EF4-FFF2-40B4-BE49-F238E27FC236}">
                <a16:creationId xmlns:a16="http://schemas.microsoft.com/office/drawing/2014/main" id="{158F13B5-A835-BD7B-90AE-3ED0B93D4E49}"/>
              </a:ext>
            </a:extLst>
          </p:cNvPr>
          <p:cNvSpPr/>
          <p:nvPr/>
        </p:nvSpPr>
        <p:spPr>
          <a:xfrm>
            <a:off x="1951289" y="315680"/>
            <a:ext cx="184731" cy="2999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0" name="Rectangle 939">
            <a:extLst>
              <a:ext uri="{FF2B5EF4-FFF2-40B4-BE49-F238E27FC236}">
                <a16:creationId xmlns:a16="http://schemas.microsoft.com/office/drawing/2014/main" id="{0A350525-3D0B-D390-3CAE-6E51EDF56B29}"/>
              </a:ext>
            </a:extLst>
          </p:cNvPr>
          <p:cNvSpPr/>
          <p:nvPr/>
        </p:nvSpPr>
        <p:spPr>
          <a:xfrm>
            <a:off x="2031868" y="448032"/>
            <a:ext cx="171630" cy="1438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2" name="Oval 941">
            <a:extLst>
              <a:ext uri="{FF2B5EF4-FFF2-40B4-BE49-F238E27FC236}">
                <a16:creationId xmlns:a16="http://schemas.microsoft.com/office/drawing/2014/main" id="{BE957CEF-5DF2-FA0E-3282-993EC51788DC}"/>
              </a:ext>
            </a:extLst>
          </p:cNvPr>
          <p:cNvSpPr/>
          <p:nvPr/>
        </p:nvSpPr>
        <p:spPr>
          <a:xfrm>
            <a:off x="2081154" y="413455"/>
            <a:ext cx="117780" cy="12344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3" name="TextBox 942">
            <a:extLst>
              <a:ext uri="{FF2B5EF4-FFF2-40B4-BE49-F238E27FC236}">
                <a16:creationId xmlns:a16="http://schemas.microsoft.com/office/drawing/2014/main" id="{9A6A0DF4-BAC0-35D8-D2C3-A3BF9A66B880}"/>
              </a:ext>
            </a:extLst>
          </p:cNvPr>
          <p:cNvSpPr txBox="1"/>
          <p:nvPr/>
        </p:nvSpPr>
        <p:spPr>
          <a:xfrm>
            <a:off x="2036363" y="399050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945" name="Straight Arrow Connector 944">
            <a:extLst>
              <a:ext uri="{FF2B5EF4-FFF2-40B4-BE49-F238E27FC236}">
                <a16:creationId xmlns:a16="http://schemas.microsoft.com/office/drawing/2014/main" id="{57495796-2DDF-A90C-ECBF-FBBF0A8DDA7B}"/>
              </a:ext>
            </a:extLst>
          </p:cNvPr>
          <p:cNvCxnSpPr>
            <a:cxnSpLocks/>
          </p:cNvCxnSpPr>
          <p:nvPr/>
        </p:nvCxnSpPr>
        <p:spPr>
          <a:xfrm flipH="1">
            <a:off x="2116450" y="537994"/>
            <a:ext cx="26154" cy="8875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0" name="Rectangle 949">
            <a:extLst>
              <a:ext uri="{FF2B5EF4-FFF2-40B4-BE49-F238E27FC236}">
                <a16:creationId xmlns:a16="http://schemas.microsoft.com/office/drawing/2014/main" id="{6516ED70-9FCD-09D1-0982-E565A704EB1F}"/>
              </a:ext>
            </a:extLst>
          </p:cNvPr>
          <p:cNvSpPr/>
          <p:nvPr/>
        </p:nvSpPr>
        <p:spPr>
          <a:xfrm>
            <a:off x="2260638" y="887600"/>
            <a:ext cx="137115" cy="82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1" name="TextBox 950">
            <a:extLst>
              <a:ext uri="{FF2B5EF4-FFF2-40B4-BE49-F238E27FC236}">
                <a16:creationId xmlns:a16="http://schemas.microsoft.com/office/drawing/2014/main" id="{116AE605-05DE-B26C-CE00-FB3E1ACE032F}"/>
              </a:ext>
            </a:extLst>
          </p:cNvPr>
          <p:cNvSpPr txBox="1"/>
          <p:nvPr/>
        </p:nvSpPr>
        <p:spPr>
          <a:xfrm>
            <a:off x="2153506" y="868280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952" name="Rectangle 951">
            <a:extLst>
              <a:ext uri="{FF2B5EF4-FFF2-40B4-BE49-F238E27FC236}">
                <a16:creationId xmlns:a16="http://schemas.microsoft.com/office/drawing/2014/main" id="{B8536B99-B14B-34C4-2254-46655D759A89}"/>
              </a:ext>
            </a:extLst>
          </p:cNvPr>
          <p:cNvSpPr/>
          <p:nvPr/>
        </p:nvSpPr>
        <p:spPr>
          <a:xfrm>
            <a:off x="2224692" y="1277297"/>
            <a:ext cx="100715" cy="791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3" name="TextBox 952">
            <a:extLst>
              <a:ext uri="{FF2B5EF4-FFF2-40B4-BE49-F238E27FC236}">
                <a16:creationId xmlns:a16="http://schemas.microsoft.com/office/drawing/2014/main" id="{19CD246E-2930-71CA-CE85-E1DD83E08F57}"/>
              </a:ext>
            </a:extLst>
          </p:cNvPr>
          <p:cNvSpPr txBox="1"/>
          <p:nvPr/>
        </p:nvSpPr>
        <p:spPr>
          <a:xfrm>
            <a:off x="2151971" y="1252954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53" name="Oval 852">
            <a:extLst>
              <a:ext uri="{FF2B5EF4-FFF2-40B4-BE49-F238E27FC236}">
                <a16:creationId xmlns:a16="http://schemas.microsoft.com/office/drawing/2014/main" id="{5BBDDF43-83B2-4EAD-1FD2-85CA5A7E15B3}"/>
              </a:ext>
            </a:extLst>
          </p:cNvPr>
          <p:cNvSpPr/>
          <p:nvPr/>
        </p:nvSpPr>
        <p:spPr>
          <a:xfrm>
            <a:off x="1945085" y="1716884"/>
            <a:ext cx="144082" cy="11156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5" name="TextBox 854">
            <a:extLst>
              <a:ext uri="{FF2B5EF4-FFF2-40B4-BE49-F238E27FC236}">
                <a16:creationId xmlns:a16="http://schemas.microsoft.com/office/drawing/2014/main" id="{7C17DB25-0CFA-2EF2-0F4F-5D565E4FCE1D}"/>
              </a:ext>
            </a:extLst>
          </p:cNvPr>
          <p:cNvSpPr txBox="1"/>
          <p:nvPr/>
        </p:nvSpPr>
        <p:spPr>
          <a:xfrm>
            <a:off x="1899533" y="1680605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857" name="Oval 856">
            <a:extLst>
              <a:ext uri="{FF2B5EF4-FFF2-40B4-BE49-F238E27FC236}">
                <a16:creationId xmlns:a16="http://schemas.microsoft.com/office/drawing/2014/main" id="{9248DCE4-31C6-7798-2137-4560F5E241AB}"/>
              </a:ext>
            </a:extLst>
          </p:cNvPr>
          <p:cNvSpPr/>
          <p:nvPr/>
        </p:nvSpPr>
        <p:spPr>
          <a:xfrm>
            <a:off x="1636989" y="2212055"/>
            <a:ext cx="136850" cy="12880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4" name="TextBox 863">
            <a:extLst>
              <a:ext uri="{FF2B5EF4-FFF2-40B4-BE49-F238E27FC236}">
                <a16:creationId xmlns:a16="http://schemas.microsoft.com/office/drawing/2014/main" id="{6C545A6A-1EA7-CFE0-B008-F56C757F1C29}"/>
              </a:ext>
            </a:extLst>
          </p:cNvPr>
          <p:cNvSpPr txBox="1"/>
          <p:nvPr/>
        </p:nvSpPr>
        <p:spPr>
          <a:xfrm>
            <a:off x="1581021" y="2189191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cxnSp>
        <p:nvCxnSpPr>
          <p:cNvPr id="870" name="Straight Connector 869">
            <a:extLst>
              <a:ext uri="{FF2B5EF4-FFF2-40B4-BE49-F238E27FC236}">
                <a16:creationId xmlns:a16="http://schemas.microsoft.com/office/drawing/2014/main" id="{EADE6CB2-7C0A-8569-1EE1-D0071593B96E}"/>
              </a:ext>
            </a:extLst>
          </p:cNvPr>
          <p:cNvCxnSpPr>
            <a:cxnSpLocks/>
          </p:cNvCxnSpPr>
          <p:nvPr/>
        </p:nvCxnSpPr>
        <p:spPr>
          <a:xfrm flipH="1">
            <a:off x="1639482" y="2349119"/>
            <a:ext cx="51883" cy="14436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0" name="Straight Arrow Connector 929">
            <a:extLst>
              <a:ext uri="{FF2B5EF4-FFF2-40B4-BE49-F238E27FC236}">
                <a16:creationId xmlns:a16="http://schemas.microsoft.com/office/drawing/2014/main" id="{D2612950-A37E-6E84-99C9-48AEE80A9AF5}"/>
              </a:ext>
            </a:extLst>
          </p:cNvPr>
          <p:cNvCxnSpPr>
            <a:cxnSpLocks/>
          </p:cNvCxnSpPr>
          <p:nvPr/>
        </p:nvCxnSpPr>
        <p:spPr>
          <a:xfrm flipH="1">
            <a:off x="1603513" y="2332704"/>
            <a:ext cx="101901" cy="169195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8" name="Oval 947">
            <a:extLst>
              <a:ext uri="{FF2B5EF4-FFF2-40B4-BE49-F238E27FC236}">
                <a16:creationId xmlns:a16="http://schemas.microsoft.com/office/drawing/2014/main" id="{D8E8E09B-15DE-3DD2-E224-78FE6F6CC7E7}"/>
              </a:ext>
            </a:extLst>
          </p:cNvPr>
          <p:cNvSpPr/>
          <p:nvPr/>
        </p:nvSpPr>
        <p:spPr>
          <a:xfrm>
            <a:off x="1797992" y="2730252"/>
            <a:ext cx="114845" cy="11054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9" name="TextBox 948">
            <a:extLst>
              <a:ext uri="{FF2B5EF4-FFF2-40B4-BE49-F238E27FC236}">
                <a16:creationId xmlns:a16="http://schemas.microsoft.com/office/drawing/2014/main" id="{966D6135-DC59-5AFE-7598-E283B83B1DF2}"/>
              </a:ext>
            </a:extLst>
          </p:cNvPr>
          <p:cNvSpPr txBox="1"/>
          <p:nvPr/>
        </p:nvSpPr>
        <p:spPr>
          <a:xfrm>
            <a:off x="1741108" y="2706245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cxnSp>
        <p:nvCxnSpPr>
          <p:cNvPr id="955" name="Straight Arrow Connector 954">
            <a:extLst>
              <a:ext uri="{FF2B5EF4-FFF2-40B4-BE49-F238E27FC236}">
                <a16:creationId xmlns:a16="http://schemas.microsoft.com/office/drawing/2014/main" id="{0E8F4A00-C6FA-40E8-00B2-4E0178ABF533}"/>
              </a:ext>
            </a:extLst>
          </p:cNvPr>
          <p:cNvCxnSpPr>
            <a:cxnSpLocks/>
          </p:cNvCxnSpPr>
          <p:nvPr/>
        </p:nvCxnSpPr>
        <p:spPr>
          <a:xfrm flipH="1" flipV="1">
            <a:off x="1742831" y="2657212"/>
            <a:ext cx="77940" cy="80675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1" name="Rectangle 960">
            <a:extLst>
              <a:ext uri="{FF2B5EF4-FFF2-40B4-BE49-F238E27FC236}">
                <a16:creationId xmlns:a16="http://schemas.microsoft.com/office/drawing/2014/main" id="{4B967CB6-77C2-F795-9D7D-D22A621E3A6A}"/>
              </a:ext>
            </a:extLst>
          </p:cNvPr>
          <p:cNvSpPr/>
          <p:nvPr/>
        </p:nvSpPr>
        <p:spPr>
          <a:xfrm flipV="1">
            <a:off x="2229203" y="2017372"/>
            <a:ext cx="15162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2" name="TextBox 961">
            <a:extLst>
              <a:ext uri="{FF2B5EF4-FFF2-40B4-BE49-F238E27FC236}">
                <a16:creationId xmlns:a16="http://schemas.microsoft.com/office/drawing/2014/main" id="{64B6074F-BD64-2C7D-9909-8AC06AF54B01}"/>
              </a:ext>
            </a:extLst>
          </p:cNvPr>
          <p:cNvSpPr txBox="1"/>
          <p:nvPr/>
        </p:nvSpPr>
        <p:spPr>
          <a:xfrm>
            <a:off x="2205534" y="1970549"/>
            <a:ext cx="239168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6D</a:t>
            </a:r>
          </a:p>
        </p:txBody>
      </p:sp>
      <p:sp>
        <p:nvSpPr>
          <p:cNvPr id="963" name="Rectangle 962">
            <a:extLst>
              <a:ext uri="{FF2B5EF4-FFF2-40B4-BE49-F238E27FC236}">
                <a16:creationId xmlns:a16="http://schemas.microsoft.com/office/drawing/2014/main" id="{39BF5C02-2D7A-6341-BFC8-5352DBA3BEB6}"/>
              </a:ext>
            </a:extLst>
          </p:cNvPr>
          <p:cNvSpPr/>
          <p:nvPr/>
        </p:nvSpPr>
        <p:spPr>
          <a:xfrm>
            <a:off x="2309074" y="2234159"/>
            <a:ext cx="181352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4" name="TextBox 963">
            <a:extLst>
              <a:ext uri="{FF2B5EF4-FFF2-40B4-BE49-F238E27FC236}">
                <a16:creationId xmlns:a16="http://schemas.microsoft.com/office/drawing/2014/main" id="{C51BAEF2-28D2-E16C-4528-77E6256EAFDF}"/>
              </a:ext>
            </a:extLst>
          </p:cNvPr>
          <p:cNvSpPr txBox="1"/>
          <p:nvPr/>
        </p:nvSpPr>
        <p:spPr>
          <a:xfrm>
            <a:off x="2251258" y="2186804"/>
            <a:ext cx="239168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8D</a:t>
            </a:r>
          </a:p>
        </p:txBody>
      </p:sp>
      <p:sp>
        <p:nvSpPr>
          <p:cNvPr id="965" name="Oval 964">
            <a:extLst>
              <a:ext uri="{FF2B5EF4-FFF2-40B4-BE49-F238E27FC236}">
                <a16:creationId xmlns:a16="http://schemas.microsoft.com/office/drawing/2014/main" id="{6E1D821E-2D0B-A8C6-E48E-B63BF49E3B68}"/>
              </a:ext>
            </a:extLst>
          </p:cNvPr>
          <p:cNvSpPr/>
          <p:nvPr/>
        </p:nvSpPr>
        <p:spPr>
          <a:xfrm>
            <a:off x="2657351" y="2758546"/>
            <a:ext cx="132562" cy="1058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6" name="TextBox 965">
            <a:extLst>
              <a:ext uri="{FF2B5EF4-FFF2-40B4-BE49-F238E27FC236}">
                <a16:creationId xmlns:a16="http://schemas.microsoft.com/office/drawing/2014/main" id="{1846174A-F0A8-0918-FA50-42E4827A8429}"/>
              </a:ext>
            </a:extLst>
          </p:cNvPr>
          <p:cNvSpPr txBox="1"/>
          <p:nvPr/>
        </p:nvSpPr>
        <p:spPr>
          <a:xfrm>
            <a:off x="2600180" y="2723261"/>
            <a:ext cx="26321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9A</a:t>
            </a:r>
          </a:p>
        </p:txBody>
      </p:sp>
      <p:sp>
        <p:nvSpPr>
          <p:cNvPr id="967" name="Oval 966">
            <a:extLst>
              <a:ext uri="{FF2B5EF4-FFF2-40B4-BE49-F238E27FC236}">
                <a16:creationId xmlns:a16="http://schemas.microsoft.com/office/drawing/2014/main" id="{87D42E38-8C4E-E3C9-6676-107AFFA185A8}"/>
              </a:ext>
            </a:extLst>
          </p:cNvPr>
          <p:cNvSpPr/>
          <p:nvPr/>
        </p:nvSpPr>
        <p:spPr>
          <a:xfrm>
            <a:off x="2672410" y="2408053"/>
            <a:ext cx="156840" cy="12680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8" name="TextBox 967">
            <a:extLst>
              <a:ext uri="{FF2B5EF4-FFF2-40B4-BE49-F238E27FC236}">
                <a16:creationId xmlns:a16="http://schemas.microsoft.com/office/drawing/2014/main" id="{5DA8B705-E253-424B-E5E9-5220AF1E2D06}"/>
              </a:ext>
            </a:extLst>
          </p:cNvPr>
          <p:cNvSpPr txBox="1"/>
          <p:nvPr/>
        </p:nvSpPr>
        <p:spPr>
          <a:xfrm>
            <a:off x="2623080" y="2386906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cxnSp>
        <p:nvCxnSpPr>
          <p:cNvPr id="970" name="Straight Connector 969">
            <a:extLst>
              <a:ext uri="{FF2B5EF4-FFF2-40B4-BE49-F238E27FC236}">
                <a16:creationId xmlns:a16="http://schemas.microsoft.com/office/drawing/2014/main" id="{DABBA2A6-9A8A-9D9B-F552-B6659DA8A092}"/>
              </a:ext>
            </a:extLst>
          </p:cNvPr>
          <p:cNvCxnSpPr>
            <a:cxnSpLocks/>
          </p:cNvCxnSpPr>
          <p:nvPr/>
        </p:nvCxnSpPr>
        <p:spPr>
          <a:xfrm flipV="1">
            <a:off x="2853205" y="2381424"/>
            <a:ext cx="99033" cy="6407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4" name="Rectangle 973">
            <a:extLst>
              <a:ext uri="{FF2B5EF4-FFF2-40B4-BE49-F238E27FC236}">
                <a16:creationId xmlns:a16="http://schemas.microsoft.com/office/drawing/2014/main" id="{C7E893A1-209E-0FDE-55E5-5456D214ADA1}"/>
              </a:ext>
            </a:extLst>
          </p:cNvPr>
          <p:cNvSpPr/>
          <p:nvPr/>
        </p:nvSpPr>
        <p:spPr>
          <a:xfrm flipH="1">
            <a:off x="2942166" y="2216997"/>
            <a:ext cx="62238" cy="2696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5" name="TextBox 974">
            <a:extLst>
              <a:ext uri="{FF2B5EF4-FFF2-40B4-BE49-F238E27FC236}">
                <a16:creationId xmlns:a16="http://schemas.microsoft.com/office/drawing/2014/main" id="{A36AF4EF-9233-7261-2FB1-F0DEACAEB4B5}"/>
              </a:ext>
            </a:extLst>
          </p:cNvPr>
          <p:cNvSpPr txBox="1"/>
          <p:nvPr/>
        </p:nvSpPr>
        <p:spPr>
          <a:xfrm rot="16200000">
            <a:off x="2819205" y="2313269"/>
            <a:ext cx="32092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155pF</a:t>
            </a:r>
          </a:p>
        </p:txBody>
      </p:sp>
      <p:sp>
        <p:nvSpPr>
          <p:cNvPr id="976" name="Rectangle 975">
            <a:extLst>
              <a:ext uri="{FF2B5EF4-FFF2-40B4-BE49-F238E27FC236}">
                <a16:creationId xmlns:a16="http://schemas.microsoft.com/office/drawing/2014/main" id="{624A7937-840C-30A7-7088-A59135017E87}"/>
              </a:ext>
            </a:extLst>
          </p:cNvPr>
          <p:cNvSpPr/>
          <p:nvPr/>
        </p:nvSpPr>
        <p:spPr>
          <a:xfrm>
            <a:off x="2779200" y="473713"/>
            <a:ext cx="178478" cy="642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7" name="TextBox 976">
            <a:extLst>
              <a:ext uri="{FF2B5EF4-FFF2-40B4-BE49-F238E27FC236}">
                <a16:creationId xmlns:a16="http://schemas.microsoft.com/office/drawing/2014/main" id="{7D9A9712-47A8-D042-2996-44018FD83742}"/>
              </a:ext>
            </a:extLst>
          </p:cNvPr>
          <p:cNvSpPr txBox="1"/>
          <p:nvPr/>
        </p:nvSpPr>
        <p:spPr>
          <a:xfrm>
            <a:off x="2757769" y="451104"/>
            <a:ext cx="261610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11D</a:t>
            </a:r>
          </a:p>
        </p:txBody>
      </p:sp>
      <p:sp>
        <p:nvSpPr>
          <p:cNvPr id="978" name="Rectangle 977">
            <a:extLst>
              <a:ext uri="{FF2B5EF4-FFF2-40B4-BE49-F238E27FC236}">
                <a16:creationId xmlns:a16="http://schemas.microsoft.com/office/drawing/2014/main" id="{3E9A7003-9033-70D8-1DA9-B86DDE86734A}"/>
              </a:ext>
            </a:extLst>
          </p:cNvPr>
          <p:cNvSpPr/>
          <p:nvPr/>
        </p:nvSpPr>
        <p:spPr>
          <a:xfrm rot="21381338">
            <a:off x="3027662" y="591751"/>
            <a:ext cx="70959" cy="1379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9" name="TextBox 978">
            <a:extLst>
              <a:ext uri="{FF2B5EF4-FFF2-40B4-BE49-F238E27FC236}">
                <a16:creationId xmlns:a16="http://schemas.microsoft.com/office/drawing/2014/main" id="{B6EDBAB1-8FF5-E57F-2CBD-5740DD79C971}"/>
              </a:ext>
            </a:extLst>
          </p:cNvPr>
          <p:cNvSpPr txBox="1"/>
          <p:nvPr/>
        </p:nvSpPr>
        <p:spPr>
          <a:xfrm>
            <a:off x="2947703" y="571878"/>
            <a:ext cx="239168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6D</a:t>
            </a:r>
          </a:p>
        </p:txBody>
      </p:sp>
      <p:sp>
        <p:nvSpPr>
          <p:cNvPr id="980" name="Rectangle 979">
            <a:extLst>
              <a:ext uri="{FF2B5EF4-FFF2-40B4-BE49-F238E27FC236}">
                <a16:creationId xmlns:a16="http://schemas.microsoft.com/office/drawing/2014/main" id="{12D1AA71-0916-FFC6-A3B8-BDFAAC0BB2BE}"/>
              </a:ext>
            </a:extLst>
          </p:cNvPr>
          <p:cNvSpPr/>
          <p:nvPr/>
        </p:nvSpPr>
        <p:spPr>
          <a:xfrm>
            <a:off x="2868439" y="644959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1" name="Rectangle 980">
            <a:extLst>
              <a:ext uri="{FF2B5EF4-FFF2-40B4-BE49-F238E27FC236}">
                <a16:creationId xmlns:a16="http://schemas.microsoft.com/office/drawing/2014/main" id="{789E4F1C-E819-4976-DE9E-6B20A32CDA50}"/>
              </a:ext>
            </a:extLst>
          </p:cNvPr>
          <p:cNvSpPr/>
          <p:nvPr/>
        </p:nvSpPr>
        <p:spPr>
          <a:xfrm flipH="1">
            <a:off x="2845579" y="643988"/>
            <a:ext cx="45719" cy="569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2" name="Oval 981">
            <a:extLst>
              <a:ext uri="{FF2B5EF4-FFF2-40B4-BE49-F238E27FC236}">
                <a16:creationId xmlns:a16="http://schemas.microsoft.com/office/drawing/2014/main" id="{B2A2F8F9-DD29-2C9E-A8C6-01D6A8AE39A8}"/>
              </a:ext>
            </a:extLst>
          </p:cNvPr>
          <p:cNvSpPr/>
          <p:nvPr/>
        </p:nvSpPr>
        <p:spPr>
          <a:xfrm>
            <a:off x="2845579" y="707390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TextBox 982">
            <a:extLst>
              <a:ext uri="{FF2B5EF4-FFF2-40B4-BE49-F238E27FC236}">
                <a16:creationId xmlns:a16="http://schemas.microsoft.com/office/drawing/2014/main" id="{2DD98A20-9FB0-447E-B48D-9A11D6372FCB}"/>
              </a:ext>
            </a:extLst>
          </p:cNvPr>
          <p:cNvSpPr txBox="1"/>
          <p:nvPr/>
        </p:nvSpPr>
        <p:spPr>
          <a:xfrm>
            <a:off x="2768990" y="602355"/>
            <a:ext cx="239168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5D</a:t>
            </a:r>
          </a:p>
        </p:txBody>
      </p:sp>
      <p:sp>
        <p:nvSpPr>
          <p:cNvPr id="984" name="Oval 983">
            <a:extLst>
              <a:ext uri="{FF2B5EF4-FFF2-40B4-BE49-F238E27FC236}">
                <a16:creationId xmlns:a16="http://schemas.microsoft.com/office/drawing/2014/main" id="{0D442E5F-A591-904A-B646-8ADBA5084C7E}"/>
              </a:ext>
            </a:extLst>
          </p:cNvPr>
          <p:cNvSpPr/>
          <p:nvPr/>
        </p:nvSpPr>
        <p:spPr>
          <a:xfrm flipH="1">
            <a:off x="2919407" y="683778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Rectangle 984">
            <a:extLst>
              <a:ext uri="{FF2B5EF4-FFF2-40B4-BE49-F238E27FC236}">
                <a16:creationId xmlns:a16="http://schemas.microsoft.com/office/drawing/2014/main" id="{567B2AC5-AAA8-6D8E-790E-1578D62FCE0C}"/>
              </a:ext>
            </a:extLst>
          </p:cNvPr>
          <p:cNvSpPr/>
          <p:nvPr/>
        </p:nvSpPr>
        <p:spPr>
          <a:xfrm flipH="1">
            <a:off x="2777874" y="645716"/>
            <a:ext cx="63838" cy="489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6" name="Oval 985">
            <a:extLst>
              <a:ext uri="{FF2B5EF4-FFF2-40B4-BE49-F238E27FC236}">
                <a16:creationId xmlns:a16="http://schemas.microsoft.com/office/drawing/2014/main" id="{D3794A36-0915-3DD2-C202-AF54B3AA93EE}"/>
              </a:ext>
            </a:extLst>
          </p:cNvPr>
          <p:cNvSpPr/>
          <p:nvPr/>
        </p:nvSpPr>
        <p:spPr>
          <a:xfrm>
            <a:off x="2776299" y="682338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TextBox 986">
            <a:extLst>
              <a:ext uri="{FF2B5EF4-FFF2-40B4-BE49-F238E27FC236}">
                <a16:creationId xmlns:a16="http://schemas.microsoft.com/office/drawing/2014/main" id="{7F2F03CF-CF2F-27DC-E2D8-33357A77799F}"/>
              </a:ext>
            </a:extLst>
          </p:cNvPr>
          <p:cNvSpPr txBox="1"/>
          <p:nvPr/>
        </p:nvSpPr>
        <p:spPr>
          <a:xfrm>
            <a:off x="2704010" y="572619"/>
            <a:ext cx="239168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4D</a:t>
            </a:r>
          </a:p>
        </p:txBody>
      </p:sp>
      <p:sp>
        <p:nvSpPr>
          <p:cNvPr id="988" name="Rectangle 987">
            <a:extLst>
              <a:ext uri="{FF2B5EF4-FFF2-40B4-BE49-F238E27FC236}">
                <a16:creationId xmlns:a16="http://schemas.microsoft.com/office/drawing/2014/main" id="{A89EE8DD-C441-941C-525F-6B18D6A5DC02}"/>
              </a:ext>
            </a:extLst>
          </p:cNvPr>
          <p:cNvSpPr/>
          <p:nvPr/>
        </p:nvSpPr>
        <p:spPr>
          <a:xfrm flipV="1">
            <a:off x="2685103" y="589694"/>
            <a:ext cx="86179" cy="560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Oval 988">
            <a:extLst>
              <a:ext uri="{FF2B5EF4-FFF2-40B4-BE49-F238E27FC236}">
                <a16:creationId xmlns:a16="http://schemas.microsoft.com/office/drawing/2014/main" id="{8D71180E-59C9-A513-056E-F01AD20C0A21}"/>
              </a:ext>
            </a:extLst>
          </p:cNvPr>
          <p:cNvSpPr/>
          <p:nvPr/>
        </p:nvSpPr>
        <p:spPr>
          <a:xfrm flipV="1">
            <a:off x="2721573" y="645716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0" name="Oval 989">
            <a:extLst>
              <a:ext uri="{FF2B5EF4-FFF2-40B4-BE49-F238E27FC236}">
                <a16:creationId xmlns:a16="http://schemas.microsoft.com/office/drawing/2014/main" id="{53953384-01B3-B32E-2B86-6A4A971A4B58}"/>
              </a:ext>
            </a:extLst>
          </p:cNvPr>
          <p:cNvSpPr/>
          <p:nvPr/>
        </p:nvSpPr>
        <p:spPr>
          <a:xfrm flipV="1">
            <a:off x="2971945" y="622856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1" name="TextBox 990">
            <a:extLst>
              <a:ext uri="{FF2B5EF4-FFF2-40B4-BE49-F238E27FC236}">
                <a16:creationId xmlns:a16="http://schemas.microsoft.com/office/drawing/2014/main" id="{A4EA73FC-3FC2-3F76-1EF7-A8C69654EECD}"/>
              </a:ext>
            </a:extLst>
          </p:cNvPr>
          <p:cNvSpPr txBox="1"/>
          <p:nvPr/>
        </p:nvSpPr>
        <p:spPr>
          <a:xfrm>
            <a:off x="2629271" y="537994"/>
            <a:ext cx="239168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3D</a:t>
            </a:r>
          </a:p>
        </p:txBody>
      </p:sp>
      <p:sp>
        <p:nvSpPr>
          <p:cNvPr id="992" name="Rectangle 991">
            <a:extLst>
              <a:ext uri="{FF2B5EF4-FFF2-40B4-BE49-F238E27FC236}">
                <a16:creationId xmlns:a16="http://schemas.microsoft.com/office/drawing/2014/main" id="{746C85DC-E3B4-29B8-8BD1-BE61E3730520}"/>
              </a:ext>
            </a:extLst>
          </p:cNvPr>
          <p:cNvSpPr/>
          <p:nvPr/>
        </p:nvSpPr>
        <p:spPr>
          <a:xfrm flipH="1">
            <a:off x="2739419" y="834390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3" name="TextBox 992">
            <a:extLst>
              <a:ext uri="{FF2B5EF4-FFF2-40B4-BE49-F238E27FC236}">
                <a16:creationId xmlns:a16="http://schemas.microsoft.com/office/drawing/2014/main" id="{1D58FB22-74FA-A376-1C22-DA5CF64415CA}"/>
              </a:ext>
            </a:extLst>
          </p:cNvPr>
          <p:cNvSpPr txBox="1"/>
          <p:nvPr/>
        </p:nvSpPr>
        <p:spPr>
          <a:xfrm>
            <a:off x="2653998" y="783772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994" name="Oval 993">
            <a:extLst>
              <a:ext uri="{FF2B5EF4-FFF2-40B4-BE49-F238E27FC236}">
                <a16:creationId xmlns:a16="http://schemas.microsoft.com/office/drawing/2014/main" id="{D6DBDB20-FDF3-1135-517E-852C1FB594F4}"/>
              </a:ext>
            </a:extLst>
          </p:cNvPr>
          <p:cNvSpPr/>
          <p:nvPr/>
        </p:nvSpPr>
        <p:spPr>
          <a:xfrm>
            <a:off x="2989284" y="943681"/>
            <a:ext cx="151897" cy="11703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" name="TextBox 994">
            <a:extLst>
              <a:ext uri="{FF2B5EF4-FFF2-40B4-BE49-F238E27FC236}">
                <a16:creationId xmlns:a16="http://schemas.microsoft.com/office/drawing/2014/main" id="{F7670E11-E52C-5190-2D32-E29A599AB28E}"/>
              </a:ext>
            </a:extLst>
          </p:cNvPr>
          <p:cNvSpPr txBox="1"/>
          <p:nvPr/>
        </p:nvSpPr>
        <p:spPr>
          <a:xfrm>
            <a:off x="2962383" y="918500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cxnSp>
        <p:nvCxnSpPr>
          <p:cNvPr id="997" name="Straight Arrow Connector 996">
            <a:extLst>
              <a:ext uri="{FF2B5EF4-FFF2-40B4-BE49-F238E27FC236}">
                <a16:creationId xmlns:a16="http://schemas.microsoft.com/office/drawing/2014/main" id="{31A3140B-D6F2-F65C-AB8D-00C28F401E4E}"/>
              </a:ext>
            </a:extLst>
          </p:cNvPr>
          <p:cNvCxnSpPr>
            <a:cxnSpLocks/>
          </p:cNvCxnSpPr>
          <p:nvPr/>
        </p:nvCxnSpPr>
        <p:spPr>
          <a:xfrm flipH="1">
            <a:off x="2919708" y="1053606"/>
            <a:ext cx="116336" cy="239519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1" name="Rectangle 1000">
            <a:extLst>
              <a:ext uri="{FF2B5EF4-FFF2-40B4-BE49-F238E27FC236}">
                <a16:creationId xmlns:a16="http://schemas.microsoft.com/office/drawing/2014/main" id="{C541A776-00B9-F4DC-3C54-560C56ABB09B}"/>
              </a:ext>
            </a:extLst>
          </p:cNvPr>
          <p:cNvSpPr/>
          <p:nvPr/>
        </p:nvSpPr>
        <p:spPr>
          <a:xfrm>
            <a:off x="2842356" y="1157461"/>
            <a:ext cx="53320" cy="695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" name="TextBox 1001">
            <a:extLst>
              <a:ext uri="{FF2B5EF4-FFF2-40B4-BE49-F238E27FC236}">
                <a16:creationId xmlns:a16="http://schemas.microsoft.com/office/drawing/2014/main" id="{E73DC3A6-70BE-23AA-7A77-BF3CD7DD4C3E}"/>
              </a:ext>
            </a:extLst>
          </p:cNvPr>
          <p:cNvSpPr txBox="1"/>
          <p:nvPr/>
        </p:nvSpPr>
        <p:spPr>
          <a:xfrm>
            <a:off x="2791319" y="1111562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003" name="Rectangle 1002">
            <a:extLst>
              <a:ext uri="{FF2B5EF4-FFF2-40B4-BE49-F238E27FC236}">
                <a16:creationId xmlns:a16="http://schemas.microsoft.com/office/drawing/2014/main" id="{FEAC2F36-666F-1A5F-076E-A44F6FD89C62}"/>
              </a:ext>
            </a:extLst>
          </p:cNvPr>
          <p:cNvSpPr/>
          <p:nvPr/>
        </p:nvSpPr>
        <p:spPr>
          <a:xfrm>
            <a:off x="2813074" y="1502813"/>
            <a:ext cx="45719" cy="707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4" name="TextBox 1003">
            <a:extLst>
              <a:ext uri="{FF2B5EF4-FFF2-40B4-BE49-F238E27FC236}">
                <a16:creationId xmlns:a16="http://schemas.microsoft.com/office/drawing/2014/main" id="{5CBBE39D-EC56-F6D0-77B9-E0A181810713}"/>
              </a:ext>
            </a:extLst>
          </p:cNvPr>
          <p:cNvSpPr txBox="1"/>
          <p:nvPr/>
        </p:nvSpPr>
        <p:spPr>
          <a:xfrm>
            <a:off x="2742810" y="1478271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005" name="Oval 1004">
            <a:extLst>
              <a:ext uri="{FF2B5EF4-FFF2-40B4-BE49-F238E27FC236}">
                <a16:creationId xmlns:a16="http://schemas.microsoft.com/office/drawing/2014/main" id="{60BF19BA-92FC-1B04-99EC-AD9CEF412A46}"/>
              </a:ext>
            </a:extLst>
          </p:cNvPr>
          <p:cNvSpPr/>
          <p:nvPr/>
        </p:nvSpPr>
        <p:spPr>
          <a:xfrm>
            <a:off x="3074749" y="1469809"/>
            <a:ext cx="127165" cy="1041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6" name="TextBox 1005">
            <a:extLst>
              <a:ext uri="{FF2B5EF4-FFF2-40B4-BE49-F238E27FC236}">
                <a16:creationId xmlns:a16="http://schemas.microsoft.com/office/drawing/2014/main" id="{BE4ADBAE-E06F-D220-D24E-C42A8380AC5C}"/>
              </a:ext>
            </a:extLst>
          </p:cNvPr>
          <p:cNvSpPr txBox="1"/>
          <p:nvPr/>
        </p:nvSpPr>
        <p:spPr>
          <a:xfrm>
            <a:off x="3027606" y="1441742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007" name="Oval 1006">
            <a:extLst>
              <a:ext uri="{FF2B5EF4-FFF2-40B4-BE49-F238E27FC236}">
                <a16:creationId xmlns:a16="http://schemas.microsoft.com/office/drawing/2014/main" id="{E494E3D6-B846-8FF9-568E-1A046C56C2CB}"/>
              </a:ext>
            </a:extLst>
          </p:cNvPr>
          <p:cNvSpPr/>
          <p:nvPr/>
        </p:nvSpPr>
        <p:spPr>
          <a:xfrm>
            <a:off x="3212757" y="384230"/>
            <a:ext cx="132556" cy="11192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" name="TextBox 1007">
            <a:extLst>
              <a:ext uri="{FF2B5EF4-FFF2-40B4-BE49-F238E27FC236}">
                <a16:creationId xmlns:a16="http://schemas.microsoft.com/office/drawing/2014/main" id="{E70D38AF-1FE8-7EB9-A796-40966C375518}"/>
              </a:ext>
            </a:extLst>
          </p:cNvPr>
          <p:cNvSpPr txBox="1"/>
          <p:nvPr/>
        </p:nvSpPr>
        <p:spPr>
          <a:xfrm>
            <a:off x="3170096" y="345305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cxnSp>
        <p:nvCxnSpPr>
          <p:cNvPr id="1010" name="Straight Connector 1009">
            <a:extLst>
              <a:ext uri="{FF2B5EF4-FFF2-40B4-BE49-F238E27FC236}">
                <a16:creationId xmlns:a16="http://schemas.microsoft.com/office/drawing/2014/main" id="{5F943F38-653D-59ED-20EB-862599765124}"/>
              </a:ext>
            </a:extLst>
          </p:cNvPr>
          <p:cNvCxnSpPr>
            <a:cxnSpLocks/>
          </p:cNvCxnSpPr>
          <p:nvPr/>
        </p:nvCxnSpPr>
        <p:spPr>
          <a:xfrm>
            <a:off x="3484151" y="520787"/>
            <a:ext cx="2185" cy="8011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2" name="Straight Connector 1011">
            <a:extLst>
              <a:ext uri="{FF2B5EF4-FFF2-40B4-BE49-F238E27FC236}">
                <a16:creationId xmlns:a16="http://schemas.microsoft.com/office/drawing/2014/main" id="{D169708F-C3AA-E47D-E4D6-77DB99E302EC}"/>
              </a:ext>
            </a:extLst>
          </p:cNvPr>
          <p:cNvCxnSpPr>
            <a:cxnSpLocks/>
          </p:cNvCxnSpPr>
          <p:nvPr/>
        </p:nvCxnSpPr>
        <p:spPr>
          <a:xfrm>
            <a:off x="1983506" y="1478271"/>
            <a:ext cx="2185" cy="8011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3" name="Oval 1012">
            <a:extLst>
              <a:ext uri="{FF2B5EF4-FFF2-40B4-BE49-F238E27FC236}">
                <a16:creationId xmlns:a16="http://schemas.microsoft.com/office/drawing/2014/main" id="{51A35957-CD61-D993-F2EB-4A6FCC559442}"/>
              </a:ext>
            </a:extLst>
          </p:cNvPr>
          <p:cNvSpPr/>
          <p:nvPr/>
        </p:nvSpPr>
        <p:spPr>
          <a:xfrm>
            <a:off x="3686785" y="802392"/>
            <a:ext cx="124572" cy="12224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4" name="Oval 1013">
            <a:extLst>
              <a:ext uri="{FF2B5EF4-FFF2-40B4-BE49-F238E27FC236}">
                <a16:creationId xmlns:a16="http://schemas.microsoft.com/office/drawing/2014/main" id="{1B2E29ED-A345-6F3A-1092-5F532DF5C7E2}"/>
              </a:ext>
            </a:extLst>
          </p:cNvPr>
          <p:cNvSpPr/>
          <p:nvPr/>
        </p:nvSpPr>
        <p:spPr>
          <a:xfrm>
            <a:off x="3712309" y="1192979"/>
            <a:ext cx="124572" cy="12224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7" name="Oval 1016">
            <a:extLst>
              <a:ext uri="{FF2B5EF4-FFF2-40B4-BE49-F238E27FC236}">
                <a16:creationId xmlns:a16="http://schemas.microsoft.com/office/drawing/2014/main" id="{3984E738-CBC8-C43C-40D3-831A2C82C3D4}"/>
              </a:ext>
            </a:extLst>
          </p:cNvPr>
          <p:cNvSpPr/>
          <p:nvPr/>
        </p:nvSpPr>
        <p:spPr>
          <a:xfrm>
            <a:off x="4967055" y="710533"/>
            <a:ext cx="124572" cy="12224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8" name="Oval 1017">
            <a:extLst>
              <a:ext uri="{FF2B5EF4-FFF2-40B4-BE49-F238E27FC236}">
                <a16:creationId xmlns:a16="http://schemas.microsoft.com/office/drawing/2014/main" id="{1E494FE4-A218-E9EC-0F08-96D9EBF4F79C}"/>
              </a:ext>
            </a:extLst>
          </p:cNvPr>
          <p:cNvSpPr/>
          <p:nvPr/>
        </p:nvSpPr>
        <p:spPr>
          <a:xfrm>
            <a:off x="4647439" y="1089795"/>
            <a:ext cx="124572" cy="12224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9" name="Oval 1018">
            <a:extLst>
              <a:ext uri="{FF2B5EF4-FFF2-40B4-BE49-F238E27FC236}">
                <a16:creationId xmlns:a16="http://schemas.microsoft.com/office/drawing/2014/main" id="{61390654-5BA3-FB59-31C0-D2F41F2A92A0}"/>
              </a:ext>
            </a:extLst>
          </p:cNvPr>
          <p:cNvSpPr/>
          <p:nvPr/>
        </p:nvSpPr>
        <p:spPr>
          <a:xfrm>
            <a:off x="5162238" y="1427411"/>
            <a:ext cx="124572" cy="12224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0" name="Oval 1019">
            <a:extLst>
              <a:ext uri="{FF2B5EF4-FFF2-40B4-BE49-F238E27FC236}">
                <a16:creationId xmlns:a16="http://schemas.microsoft.com/office/drawing/2014/main" id="{152144F3-A998-23D4-12E4-E80ABCD7747F}"/>
              </a:ext>
            </a:extLst>
          </p:cNvPr>
          <p:cNvSpPr/>
          <p:nvPr/>
        </p:nvSpPr>
        <p:spPr>
          <a:xfrm>
            <a:off x="4368984" y="1728511"/>
            <a:ext cx="124572" cy="12224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1" name="Oval 1020">
            <a:extLst>
              <a:ext uri="{FF2B5EF4-FFF2-40B4-BE49-F238E27FC236}">
                <a16:creationId xmlns:a16="http://schemas.microsoft.com/office/drawing/2014/main" id="{A1CC8C83-6A9A-FC97-CCEC-B12CAA3C0E14}"/>
              </a:ext>
            </a:extLst>
          </p:cNvPr>
          <p:cNvSpPr/>
          <p:nvPr/>
        </p:nvSpPr>
        <p:spPr>
          <a:xfrm>
            <a:off x="4278563" y="1216504"/>
            <a:ext cx="124572" cy="12224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2" name="Rectangle 1021">
            <a:extLst>
              <a:ext uri="{FF2B5EF4-FFF2-40B4-BE49-F238E27FC236}">
                <a16:creationId xmlns:a16="http://schemas.microsoft.com/office/drawing/2014/main" id="{262C866C-A061-06B9-1533-55431EA1EDF4}"/>
              </a:ext>
            </a:extLst>
          </p:cNvPr>
          <p:cNvSpPr/>
          <p:nvPr/>
        </p:nvSpPr>
        <p:spPr>
          <a:xfrm>
            <a:off x="3411143" y="430677"/>
            <a:ext cx="381466" cy="707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Rectangle 1023">
            <a:extLst>
              <a:ext uri="{FF2B5EF4-FFF2-40B4-BE49-F238E27FC236}">
                <a16:creationId xmlns:a16="http://schemas.microsoft.com/office/drawing/2014/main" id="{E77B3DD4-3342-47E2-6D7A-17AE06D900E1}"/>
              </a:ext>
            </a:extLst>
          </p:cNvPr>
          <p:cNvSpPr/>
          <p:nvPr/>
        </p:nvSpPr>
        <p:spPr>
          <a:xfrm>
            <a:off x="3391263" y="483026"/>
            <a:ext cx="45719" cy="510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3" name="TextBox 1022">
            <a:extLst>
              <a:ext uri="{FF2B5EF4-FFF2-40B4-BE49-F238E27FC236}">
                <a16:creationId xmlns:a16="http://schemas.microsoft.com/office/drawing/2014/main" id="{3A812AB0-7E31-12F2-3755-F34177B0E34C}"/>
              </a:ext>
            </a:extLst>
          </p:cNvPr>
          <p:cNvSpPr txBox="1"/>
          <p:nvPr/>
        </p:nvSpPr>
        <p:spPr>
          <a:xfrm>
            <a:off x="3338006" y="389599"/>
            <a:ext cx="33374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250 pF</a:t>
            </a:r>
          </a:p>
        </p:txBody>
      </p:sp>
      <p:cxnSp>
        <p:nvCxnSpPr>
          <p:cNvPr id="1026" name="Straight Arrow Connector 1025">
            <a:extLst>
              <a:ext uri="{FF2B5EF4-FFF2-40B4-BE49-F238E27FC236}">
                <a16:creationId xmlns:a16="http://schemas.microsoft.com/office/drawing/2014/main" id="{A009224B-68DB-93B3-A61C-9BE5AAD79B86}"/>
              </a:ext>
            </a:extLst>
          </p:cNvPr>
          <p:cNvCxnSpPr>
            <a:cxnSpLocks/>
          </p:cNvCxnSpPr>
          <p:nvPr/>
        </p:nvCxnSpPr>
        <p:spPr>
          <a:xfrm>
            <a:off x="3336552" y="473431"/>
            <a:ext cx="99106" cy="65526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Rectangle 1029">
            <a:extLst>
              <a:ext uri="{FF2B5EF4-FFF2-40B4-BE49-F238E27FC236}">
                <a16:creationId xmlns:a16="http://schemas.microsoft.com/office/drawing/2014/main" id="{9C13D006-A12A-EE62-D5FF-4CB1C93A3445}"/>
              </a:ext>
            </a:extLst>
          </p:cNvPr>
          <p:cNvSpPr/>
          <p:nvPr/>
        </p:nvSpPr>
        <p:spPr>
          <a:xfrm>
            <a:off x="3467055" y="677116"/>
            <a:ext cx="107643" cy="3640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TextBox 1030">
            <a:extLst>
              <a:ext uri="{FF2B5EF4-FFF2-40B4-BE49-F238E27FC236}">
                <a16:creationId xmlns:a16="http://schemas.microsoft.com/office/drawing/2014/main" id="{F7E6D287-74F9-CBA0-6FA6-5037EDA6ABC6}"/>
              </a:ext>
            </a:extLst>
          </p:cNvPr>
          <p:cNvSpPr txBox="1"/>
          <p:nvPr/>
        </p:nvSpPr>
        <p:spPr>
          <a:xfrm rot="16200000">
            <a:off x="3381681" y="789585"/>
            <a:ext cx="34657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 MΩ</a:t>
            </a:r>
          </a:p>
        </p:txBody>
      </p:sp>
      <p:cxnSp>
        <p:nvCxnSpPr>
          <p:cNvPr id="1033" name="Straight Arrow Connector 1032">
            <a:extLst>
              <a:ext uri="{FF2B5EF4-FFF2-40B4-BE49-F238E27FC236}">
                <a16:creationId xmlns:a16="http://schemas.microsoft.com/office/drawing/2014/main" id="{043D63AA-D72B-5675-AE1F-B12842DC4D02}"/>
              </a:ext>
            </a:extLst>
          </p:cNvPr>
          <p:cNvCxnSpPr>
            <a:cxnSpLocks/>
          </p:cNvCxnSpPr>
          <p:nvPr/>
        </p:nvCxnSpPr>
        <p:spPr>
          <a:xfrm flipH="1">
            <a:off x="3621249" y="847691"/>
            <a:ext cx="77056" cy="4778"/>
          </a:xfrm>
          <a:prstGeom prst="straightConnector1">
            <a:avLst/>
          </a:prstGeom>
          <a:ln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TextBox 1034">
            <a:extLst>
              <a:ext uri="{FF2B5EF4-FFF2-40B4-BE49-F238E27FC236}">
                <a16:creationId xmlns:a16="http://schemas.microsoft.com/office/drawing/2014/main" id="{BB3824D3-A4BB-F00E-A1C0-1DCEED0809F5}"/>
              </a:ext>
            </a:extLst>
          </p:cNvPr>
          <p:cNvSpPr txBox="1"/>
          <p:nvPr/>
        </p:nvSpPr>
        <p:spPr>
          <a:xfrm>
            <a:off x="3639845" y="783791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036" name="Rectangle 1035">
            <a:extLst>
              <a:ext uri="{FF2B5EF4-FFF2-40B4-BE49-F238E27FC236}">
                <a16:creationId xmlns:a16="http://schemas.microsoft.com/office/drawing/2014/main" id="{345F3E1B-29EF-9A3D-B6EC-F82E71ED4433}"/>
              </a:ext>
            </a:extLst>
          </p:cNvPr>
          <p:cNvSpPr/>
          <p:nvPr/>
        </p:nvSpPr>
        <p:spPr>
          <a:xfrm>
            <a:off x="3498447" y="1095941"/>
            <a:ext cx="81581" cy="2307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Oval 1036">
            <a:extLst>
              <a:ext uri="{FF2B5EF4-FFF2-40B4-BE49-F238E27FC236}">
                <a16:creationId xmlns:a16="http://schemas.microsoft.com/office/drawing/2014/main" id="{9B632B77-C9F8-6CDF-435B-3824E00002EE}"/>
              </a:ext>
            </a:extLst>
          </p:cNvPr>
          <p:cNvSpPr/>
          <p:nvPr/>
        </p:nvSpPr>
        <p:spPr>
          <a:xfrm>
            <a:off x="3565155" y="1157840"/>
            <a:ext cx="45719" cy="5762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TextBox 1037">
            <a:extLst>
              <a:ext uri="{FF2B5EF4-FFF2-40B4-BE49-F238E27FC236}">
                <a16:creationId xmlns:a16="http://schemas.microsoft.com/office/drawing/2014/main" id="{E7736600-5AE2-DCCA-B52E-66AA603264D9}"/>
              </a:ext>
            </a:extLst>
          </p:cNvPr>
          <p:cNvSpPr txBox="1"/>
          <p:nvPr/>
        </p:nvSpPr>
        <p:spPr>
          <a:xfrm rot="16200000">
            <a:off x="3376818" y="1185642"/>
            <a:ext cx="34496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.05 mfd</a:t>
            </a:r>
          </a:p>
        </p:txBody>
      </p:sp>
      <p:sp>
        <p:nvSpPr>
          <p:cNvPr id="1039" name="TextBox 1038">
            <a:extLst>
              <a:ext uri="{FF2B5EF4-FFF2-40B4-BE49-F238E27FC236}">
                <a16:creationId xmlns:a16="http://schemas.microsoft.com/office/drawing/2014/main" id="{6EDB6F66-449D-D797-CA73-4DD9B6E4D559}"/>
              </a:ext>
            </a:extLst>
          </p:cNvPr>
          <p:cNvSpPr txBox="1"/>
          <p:nvPr/>
        </p:nvSpPr>
        <p:spPr>
          <a:xfrm>
            <a:off x="3667540" y="1164945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F38B96EC-E193-EA91-5F58-54A19DE72F66}"/>
              </a:ext>
            </a:extLst>
          </p:cNvPr>
          <p:cNvSpPr/>
          <p:nvPr/>
        </p:nvSpPr>
        <p:spPr>
          <a:xfrm>
            <a:off x="3917293" y="273015"/>
            <a:ext cx="436707" cy="1026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6" name="Oval 1015">
            <a:extLst>
              <a:ext uri="{FF2B5EF4-FFF2-40B4-BE49-F238E27FC236}">
                <a16:creationId xmlns:a16="http://schemas.microsoft.com/office/drawing/2014/main" id="{3A07C41A-2477-C052-1E06-DDA2A29E8971}"/>
              </a:ext>
            </a:extLst>
          </p:cNvPr>
          <p:cNvSpPr/>
          <p:nvPr/>
        </p:nvSpPr>
        <p:spPr>
          <a:xfrm>
            <a:off x="4352200" y="253871"/>
            <a:ext cx="124572" cy="12224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TextBox 1040">
            <a:extLst>
              <a:ext uri="{FF2B5EF4-FFF2-40B4-BE49-F238E27FC236}">
                <a16:creationId xmlns:a16="http://schemas.microsoft.com/office/drawing/2014/main" id="{9B878957-D49D-5CE4-8657-AD2C7EB35589}"/>
              </a:ext>
            </a:extLst>
          </p:cNvPr>
          <p:cNvSpPr txBox="1"/>
          <p:nvPr/>
        </p:nvSpPr>
        <p:spPr>
          <a:xfrm>
            <a:off x="4097095" y="227851"/>
            <a:ext cx="29527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200V</a:t>
            </a:r>
          </a:p>
        </p:txBody>
      </p:sp>
      <p:cxnSp>
        <p:nvCxnSpPr>
          <p:cNvPr id="1043" name="Straight Arrow Connector 1042">
            <a:extLst>
              <a:ext uri="{FF2B5EF4-FFF2-40B4-BE49-F238E27FC236}">
                <a16:creationId xmlns:a16="http://schemas.microsoft.com/office/drawing/2014/main" id="{020F91FB-DB8C-EC71-8501-4957890D6CA4}"/>
              </a:ext>
            </a:extLst>
          </p:cNvPr>
          <p:cNvCxnSpPr>
            <a:cxnSpLocks/>
          </p:cNvCxnSpPr>
          <p:nvPr/>
        </p:nvCxnSpPr>
        <p:spPr>
          <a:xfrm flipH="1">
            <a:off x="4130762" y="305243"/>
            <a:ext cx="55261" cy="70385"/>
          </a:xfrm>
          <a:prstGeom prst="straightConnector1">
            <a:avLst/>
          </a:prstGeom>
          <a:ln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TextBox 1046">
            <a:extLst>
              <a:ext uri="{FF2B5EF4-FFF2-40B4-BE49-F238E27FC236}">
                <a16:creationId xmlns:a16="http://schemas.microsoft.com/office/drawing/2014/main" id="{3EBFFEA1-ED26-CF2C-5262-AEF0DA0F9145}"/>
              </a:ext>
            </a:extLst>
          </p:cNvPr>
          <p:cNvSpPr txBox="1"/>
          <p:nvPr/>
        </p:nvSpPr>
        <p:spPr>
          <a:xfrm>
            <a:off x="3814823" y="228641"/>
            <a:ext cx="37221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XXL</a:t>
            </a:r>
          </a:p>
        </p:txBody>
      </p:sp>
      <p:cxnSp>
        <p:nvCxnSpPr>
          <p:cNvPr id="1049" name="Straight Arrow Connector 1048">
            <a:extLst>
              <a:ext uri="{FF2B5EF4-FFF2-40B4-BE49-F238E27FC236}">
                <a16:creationId xmlns:a16="http://schemas.microsoft.com/office/drawing/2014/main" id="{2C79EA47-4600-E480-5EFF-F9EAF03CDCEE}"/>
              </a:ext>
            </a:extLst>
          </p:cNvPr>
          <p:cNvCxnSpPr>
            <a:cxnSpLocks/>
          </p:cNvCxnSpPr>
          <p:nvPr/>
        </p:nvCxnSpPr>
        <p:spPr>
          <a:xfrm flipH="1">
            <a:off x="4158274" y="931392"/>
            <a:ext cx="29453" cy="45979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3" name="Rectangle 1052">
            <a:extLst>
              <a:ext uri="{FF2B5EF4-FFF2-40B4-BE49-F238E27FC236}">
                <a16:creationId xmlns:a16="http://schemas.microsoft.com/office/drawing/2014/main" id="{72D0C75B-1EAB-B9E0-B9CB-CFB8C6B32E01}"/>
              </a:ext>
            </a:extLst>
          </p:cNvPr>
          <p:cNvSpPr/>
          <p:nvPr/>
        </p:nvSpPr>
        <p:spPr>
          <a:xfrm>
            <a:off x="4255588" y="503514"/>
            <a:ext cx="87927" cy="3068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5" name="Oval 1014">
            <a:extLst>
              <a:ext uri="{FF2B5EF4-FFF2-40B4-BE49-F238E27FC236}">
                <a16:creationId xmlns:a16="http://schemas.microsoft.com/office/drawing/2014/main" id="{12C39A9D-3F74-3190-E1DC-D5ACC5E043D6}"/>
              </a:ext>
            </a:extLst>
          </p:cNvPr>
          <p:cNvSpPr/>
          <p:nvPr/>
        </p:nvSpPr>
        <p:spPr>
          <a:xfrm>
            <a:off x="4159904" y="810680"/>
            <a:ext cx="124572" cy="12224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Oval 1053">
            <a:extLst>
              <a:ext uri="{FF2B5EF4-FFF2-40B4-BE49-F238E27FC236}">
                <a16:creationId xmlns:a16="http://schemas.microsoft.com/office/drawing/2014/main" id="{CAFBBE2E-210B-BBFE-B22E-F2532BED3DCA}"/>
              </a:ext>
            </a:extLst>
          </p:cNvPr>
          <p:cNvSpPr/>
          <p:nvPr/>
        </p:nvSpPr>
        <p:spPr>
          <a:xfrm flipV="1">
            <a:off x="4308608" y="825341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5" name="TextBox 1054">
            <a:extLst>
              <a:ext uri="{FF2B5EF4-FFF2-40B4-BE49-F238E27FC236}">
                <a16:creationId xmlns:a16="http://schemas.microsoft.com/office/drawing/2014/main" id="{FD5B8C11-7D88-E8D6-0968-BDB59AC84DB1}"/>
              </a:ext>
            </a:extLst>
          </p:cNvPr>
          <p:cNvSpPr txBox="1"/>
          <p:nvPr/>
        </p:nvSpPr>
        <p:spPr>
          <a:xfrm rot="16200000">
            <a:off x="4128915" y="619744"/>
            <a:ext cx="37221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3,000 pF</a:t>
            </a:r>
          </a:p>
        </p:txBody>
      </p:sp>
      <p:sp>
        <p:nvSpPr>
          <p:cNvPr id="1060" name="Oval 1059">
            <a:extLst>
              <a:ext uri="{FF2B5EF4-FFF2-40B4-BE49-F238E27FC236}">
                <a16:creationId xmlns:a16="http://schemas.microsoft.com/office/drawing/2014/main" id="{194B44E8-EA41-1DF3-F950-43A2443EFA36}"/>
              </a:ext>
            </a:extLst>
          </p:cNvPr>
          <p:cNvSpPr/>
          <p:nvPr/>
        </p:nvSpPr>
        <p:spPr>
          <a:xfrm>
            <a:off x="4466342" y="497283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7" name="Straight Arrow Connector 1056">
            <a:extLst>
              <a:ext uri="{FF2B5EF4-FFF2-40B4-BE49-F238E27FC236}">
                <a16:creationId xmlns:a16="http://schemas.microsoft.com/office/drawing/2014/main" id="{2DE87271-4224-3DF7-904C-63168A1FEE81}"/>
              </a:ext>
            </a:extLst>
          </p:cNvPr>
          <p:cNvCxnSpPr>
            <a:cxnSpLocks/>
          </p:cNvCxnSpPr>
          <p:nvPr/>
        </p:nvCxnSpPr>
        <p:spPr>
          <a:xfrm>
            <a:off x="4438650" y="374855"/>
            <a:ext cx="50021" cy="177477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1" name="TextBox 1060">
            <a:extLst>
              <a:ext uri="{FF2B5EF4-FFF2-40B4-BE49-F238E27FC236}">
                <a16:creationId xmlns:a16="http://schemas.microsoft.com/office/drawing/2014/main" id="{D8300D27-1F68-B4EB-17F4-59F16EE33209}"/>
              </a:ext>
            </a:extLst>
          </p:cNvPr>
          <p:cNvSpPr txBox="1"/>
          <p:nvPr/>
        </p:nvSpPr>
        <p:spPr>
          <a:xfrm>
            <a:off x="4272899" y="228540"/>
            <a:ext cx="29527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36A</a:t>
            </a:r>
          </a:p>
        </p:txBody>
      </p:sp>
      <p:sp>
        <p:nvSpPr>
          <p:cNvPr id="1062" name="Oval 1061">
            <a:extLst>
              <a:ext uri="{FF2B5EF4-FFF2-40B4-BE49-F238E27FC236}">
                <a16:creationId xmlns:a16="http://schemas.microsoft.com/office/drawing/2014/main" id="{720CF2AF-C55A-07BD-C01A-D909FB34F0C0}"/>
              </a:ext>
            </a:extLst>
          </p:cNvPr>
          <p:cNvSpPr/>
          <p:nvPr/>
        </p:nvSpPr>
        <p:spPr>
          <a:xfrm>
            <a:off x="4620176" y="353221"/>
            <a:ext cx="124572" cy="12224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3" name="TextBox 1062">
            <a:extLst>
              <a:ext uri="{FF2B5EF4-FFF2-40B4-BE49-F238E27FC236}">
                <a16:creationId xmlns:a16="http://schemas.microsoft.com/office/drawing/2014/main" id="{76FAAB86-D171-109B-5056-F7BBE6A2D0D9}"/>
              </a:ext>
            </a:extLst>
          </p:cNvPr>
          <p:cNvSpPr txBox="1"/>
          <p:nvPr/>
        </p:nvSpPr>
        <p:spPr>
          <a:xfrm>
            <a:off x="4567353" y="328904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</p:txBody>
      </p:sp>
      <p:sp>
        <p:nvSpPr>
          <p:cNvPr id="1064" name="Oval 1063">
            <a:extLst>
              <a:ext uri="{FF2B5EF4-FFF2-40B4-BE49-F238E27FC236}">
                <a16:creationId xmlns:a16="http://schemas.microsoft.com/office/drawing/2014/main" id="{41AAB954-059E-7A45-2A5C-9B7AC0D472F9}"/>
              </a:ext>
            </a:extLst>
          </p:cNvPr>
          <p:cNvSpPr/>
          <p:nvPr/>
        </p:nvSpPr>
        <p:spPr>
          <a:xfrm flipV="1">
            <a:off x="4626981" y="491948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66" name="Straight Arrow Connector 1065">
            <a:extLst>
              <a:ext uri="{FF2B5EF4-FFF2-40B4-BE49-F238E27FC236}">
                <a16:creationId xmlns:a16="http://schemas.microsoft.com/office/drawing/2014/main" id="{63FBBC76-66C1-7FC2-FDD6-8603BBF07046}"/>
              </a:ext>
            </a:extLst>
          </p:cNvPr>
          <p:cNvCxnSpPr>
            <a:cxnSpLocks/>
          </p:cNvCxnSpPr>
          <p:nvPr/>
        </p:nvCxnSpPr>
        <p:spPr>
          <a:xfrm flipH="1">
            <a:off x="4654236" y="463836"/>
            <a:ext cx="7571" cy="70060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9" name="TextBox 1068">
            <a:extLst>
              <a:ext uri="{FF2B5EF4-FFF2-40B4-BE49-F238E27FC236}">
                <a16:creationId xmlns:a16="http://schemas.microsoft.com/office/drawing/2014/main" id="{F82AC8FB-307C-E082-D0F1-D5F245DF09B6}"/>
              </a:ext>
            </a:extLst>
          </p:cNvPr>
          <p:cNvSpPr txBox="1"/>
          <p:nvPr/>
        </p:nvSpPr>
        <p:spPr>
          <a:xfrm>
            <a:off x="4097877" y="798101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</a:p>
        </p:txBody>
      </p:sp>
      <p:sp>
        <p:nvSpPr>
          <p:cNvPr id="1070" name="TextBox 1069">
            <a:extLst>
              <a:ext uri="{FF2B5EF4-FFF2-40B4-BE49-F238E27FC236}">
                <a16:creationId xmlns:a16="http://schemas.microsoft.com/office/drawing/2014/main" id="{0D6613BD-3D87-8AC3-918C-517586BB543B}"/>
              </a:ext>
            </a:extLst>
          </p:cNvPr>
          <p:cNvSpPr txBox="1"/>
          <p:nvPr/>
        </p:nvSpPr>
        <p:spPr>
          <a:xfrm>
            <a:off x="4885221" y="686179"/>
            <a:ext cx="29206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36B</a:t>
            </a:r>
          </a:p>
        </p:txBody>
      </p:sp>
      <p:sp>
        <p:nvSpPr>
          <p:cNvPr id="1071" name="Rectangle 1070">
            <a:extLst>
              <a:ext uri="{FF2B5EF4-FFF2-40B4-BE49-F238E27FC236}">
                <a16:creationId xmlns:a16="http://schemas.microsoft.com/office/drawing/2014/main" id="{92CA94F4-6908-C8B9-9265-3D9342FAC317}"/>
              </a:ext>
            </a:extLst>
          </p:cNvPr>
          <p:cNvSpPr/>
          <p:nvPr/>
        </p:nvSpPr>
        <p:spPr>
          <a:xfrm>
            <a:off x="4038168" y="1059959"/>
            <a:ext cx="236884" cy="802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2" name="TextBox 1071">
            <a:extLst>
              <a:ext uri="{FF2B5EF4-FFF2-40B4-BE49-F238E27FC236}">
                <a16:creationId xmlns:a16="http://schemas.microsoft.com/office/drawing/2014/main" id="{77C48EBF-71F4-D9FE-578C-AC8B8A1F82B6}"/>
              </a:ext>
            </a:extLst>
          </p:cNvPr>
          <p:cNvSpPr txBox="1"/>
          <p:nvPr/>
        </p:nvSpPr>
        <p:spPr>
          <a:xfrm>
            <a:off x="3972648" y="1012533"/>
            <a:ext cx="34496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.01 mfd</a:t>
            </a:r>
          </a:p>
        </p:txBody>
      </p:sp>
      <p:sp>
        <p:nvSpPr>
          <p:cNvPr id="1073" name="TextBox 1072">
            <a:extLst>
              <a:ext uri="{FF2B5EF4-FFF2-40B4-BE49-F238E27FC236}">
                <a16:creationId xmlns:a16="http://schemas.microsoft.com/office/drawing/2014/main" id="{E27B2194-6C36-019B-98E5-8BF342670227}"/>
              </a:ext>
            </a:extLst>
          </p:cNvPr>
          <p:cNvSpPr txBox="1"/>
          <p:nvPr/>
        </p:nvSpPr>
        <p:spPr>
          <a:xfrm>
            <a:off x="4582062" y="1067461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</a:p>
        </p:txBody>
      </p:sp>
      <p:sp>
        <p:nvSpPr>
          <p:cNvPr id="1074" name="Oval 1073">
            <a:extLst>
              <a:ext uri="{FF2B5EF4-FFF2-40B4-BE49-F238E27FC236}">
                <a16:creationId xmlns:a16="http://schemas.microsoft.com/office/drawing/2014/main" id="{C8F704B2-DE71-B4F3-9154-F578A0E8CFAF}"/>
              </a:ext>
            </a:extLst>
          </p:cNvPr>
          <p:cNvSpPr/>
          <p:nvPr/>
        </p:nvSpPr>
        <p:spPr>
          <a:xfrm>
            <a:off x="4582012" y="1159872"/>
            <a:ext cx="58564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2" name="Rectangle 1081">
            <a:extLst>
              <a:ext uri="{FF2B5EF4-FFF2-40B4-BE49-F238E27FC236}">
                <a16:creationId xmlns:a16="http://schemas.microsoft.com/office/drawing/2014/main" id="{BDD3AB5B-2AC4-7CE5-3DE5-CA693E867C93}"/>
              </a:ext>
            </a:extLst>
          </p:cNvPr>
          <p:cNvSpPr/>
          <p:nvPr/>
        </p:nvSpPr>
        <p:spPr>
          <a:xfrm>
            <a:off x="4466756" y="1042149"/>
            <a:ext cx="57287" cy="2752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3" name="Oval 1082">
            <a:extLst>
              <a:ext uri="{FF2B5EF4-FFF2-40B4-BE49-F238E27FC236}">
                <a16:creationId xmlns:a16="http://schemas.microsoft.com/office/drawing/2014/main" id="{F6F66D41-662C-7941-89B6-FE6E5530A13F}"/>
              </a:ext>
            </a:extLst>
          </p:cNvPr>
          <p:cNvSpPr/>
          <p:nvPr/>
        </p:nvSpPr>
        <p:spPr>
          <a:xfrm>
            <a:off x="5203693" y="1480710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85" name="Straight Connector 1084">
            <a:extLst>
              <a:ext uri="{FF2B5EF4-FFF2-40B4-BE49-F238E27FC236}">
                <a16:creationId xmlns:a16="http://schemas.microsoft.com/office/drawing/2014/main" id="{1F32EEF0-3588-2B3B-560D-DED977AB048C}"/>
              </a:ext>
            </a:extLst>
          </p:cNvPr>
          <p:cNvCxnSpPr>
            <a:cxnSpLocks/>
          </p:cNvCxnSpPr>
          <p:nvPr/>
        </p:nvCxnSpPr>
        <p:spPr>
          <a:xfrm>
            <a:off x="4563346" y="1183727"/>
            <a:ext cx="488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6" name="Straight Arrow Connector 1075">
            <a:extLst>
              <a:ext uri="{FF2B5EF4-FFF2-40B4-BE49-F238E27FC236}">
                <a16:creationId xmlns:a16="http://schemas.microsoft.com/office/drawing/2014/main" id="{484A748F-016A-A399-BA45-F54B19B0C10E}"/>
              </a:ext>
            </a:extLst>
          </p:cNvPr>
          <p:cNvCxnSpPr>
            <a:cxnSpLocks/>
          </p:cNvCxnSpPr>
          <p:nvPr/>
        </p:nvCxnSpPr>
        <p:spPr>
          <a:xfrm flipH="1">
            <a:off x="4579618" y="1167809"/>
            <a:ext cx="69642" cy="18429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8" name="TextBox 1087">
            <a:extLst>
              <a:ext uri="{FF2B5EF4-FFF2-40B4-BE49-F238E27FC236}">
                <a16:creationId xmlns:a16="http://schemas.microsoft.com/office/drawing/2014/main" id="{77DBD6B5-7BF1-05EB-0DF4-FBCC325D1657}"/>
              </a:ext>
            </a:extLst>
          </p:cNvPr>
          <p:cNvSpPr txBox="1"/>
          <p:nvPr/>
        </p:nvSpPr>
        <p:spPr>
          <a:xfrm rot="16200000">
            <a:off x="4295197" y="1120236"/>
            <a:ext cx="37863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10,000 Ω</a:t>
            </a:r>
          </a:p>
        </p:txBody>
      </p:sp>
      <p:sp>
        <p:nvSpPr>
          <p:cNvPr id="1089" name="Rectangle 1088">
            <a:extLst>
              <a:ext uri="{FF2B5EF4-FFF2-40B4-BE49-F238E27FC236}">
                <a16:creationId xmlns:a16="http://schemas.microsoft.com/office/drawing/2014/main" id="{88AD0DB9-41A2-2AF9-85E4-87EFD63D1074}"/>
              </a:ext>
            </a:extLst>
          </p:cNvPr>
          <p:cNvSpPr/>
          <p:nvPr/>
        </p:nvSpPr>
        <p:spPr>
          <a:xfrm>
            <a:off x="4605045" y="1242341"/>
            <a:ext cx="314109" cy="937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0" name="TextBox 1089">
            <a:extLst>
              <a:ext uri="{FF2B5EF4-FFF2-40B4-BE49-F238E27FC236}">
                <a16:creationId xmlns:a16="http://schemas.microsoft.com/office/drawing/2014/main" id="{AE9182E3-069D-6063-12C7-EDA12F3A3305}"/>
              </a:ext>
            </a:extLst>
          </p:cNvPr>
          <p:cNvSpPr txBox="1"/>
          <p:nvPr/>
        </p:nvSpPr>
        <p:spPr>
          <a:xfrm>
            <a:off x="4597585" y="1206557"/>
            <a:ext cx="29527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250V</a:t>
            </a:r>
          </a:p>
        </p:txBody>
      </p:sp>
      <p:cxnSp>
        <p:nvCxnSpPr>
          <p:cNvPr id="1092" name="Straight Arrow Connector 1091">
            <a:extLst>
              <a:ext uri="{FF2B5EF4-FFF2-40B4-BE49-F238E27FC236}">
                <a16:creationId xmlns:a16="http://schemas.microsoft.com/office/drawing/2014/main" id="{E036D764-EC33-58F7-FA06-5D982DE9D45B}"/>
              </a:ext>
            </a:extLst>
          </p:cNvPr>
          <p:cNvCxnSpPr>
            <a:cxnSpLocks/>
          </p:cNvCxnSpPr>
          <p:nvPr/>
        </p:nvCxnSpPr>
        <p:spPr>
          <a:xfrm flipH="1">
            <a:off x="4624318" y="1293237"/>
            <a:ext cx="59446" cy="45517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7" name="TextBox 1096">
            <a:extLst>
              <a:ext uri="{FF2B5EF4-FFF2-40B4-BE49-F238E27FC236}">
                <a16:creationId xmlns:a16="http://schemas.microsoft.com/office/drawing/2014/main" id="{A1DD59E0-C478-9B76-0D8F-BB566B687D0C}"/>
              </a:ext>
            </a:extLst>
          </p:cNvPr>
          <p:cNvSpPr txBox="1"/>
          <p:nvPr/>
        </p:nvSpPr>
        <p:spPr>
          <a:xfrm>
            <a:off x="4217285" y="1197332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</a:p>
        </p:txBody>
      </p:sp>
      <p:sp>
        <p:nvSpPr>
          <p:cNvPr id="1098" name="Rectangle 1097">
            <a:extLst>
              <a:ext uri="{FF2B5EF4-FFF2-40B4-BE49-F238E27FC236}">
                <a16:creationId xmlns:a16="http://schemas.microsoft.com/office/drawing/2014/main" id="{687E93A5-016E-8353-6861-4836C1FECA13}"/>
              </a:ext>
            </a:extLst>
          </p:cNvPr>
          <p:cNvSpPr/>
          <p:nvPr/>
        </p:nvSpPr>
        <p:spPr>
          <a:xfrm flipH="1">
            <a:off x="4331436" y="1349425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0" name="Straight Arrow Connector 1099">
            <a:extLst>
              <a:ext uri="{FF2B5EF4-FFF2-40B4-BE49-F238E27FC236}">
                <a16:creationId xmlns:a16="http://schemas.microsoft.com/office/drawing/2014/main" id="{76586191-F648-A100-1E61-D2353B5D0684}"/>
              </a:ext>
            </a:extLst>
          </p:cNvPr>
          <p:cNvCxnSpPr>
            <a:cxnSpLocks/>
          </p:cNvCxnSpPr>
          <p:nvPr/>
        </p:nvCxnSpPr>
        <p:spPr>
          <a:xfrm>
            <a:off x="4343786" y="1341460"/>
            <a:ext cx="21941" cy="63045"/>
          </a:xfrm>
          <a:prstGeom prst="straightConnector1">
            <a:avLst/>
          </a:prstGeom>
          <a:ln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4" name="Rectangle 1103">
            <a:extLst>
              <a:ext uri="{FF2B5EF4-FFF2-40B4-BE49-F238E27FC236}">
                <a16:creationId xmlns:a16="http://schemas.microsoft.com/office/drawing/2014/main" id="{6A709263-5C6C-8ED9-27F5-B1F4887D7929}"/>
              </a:ext>
            </a:extLst>
          </p:cNvPr>
          <p:cNvSpPr/>
          <p:nvPr/>
        </p:nvSpPr>
        <p:spPr>
          <a:xfrm>
            <a:off x="4201653" y="1355088"/>
            <a:ext cx="118649" cy="2344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5" name="TextBox 1104">
            <a:extLst>
              <a:ext uri="{FF2B5EF4-FFF2-40B4-BE49-F238E27FC236}">
                <a16:creationId xmlns:a16="http://schemas.microsoft.com/office/drawing/2014/main" id="{5928A892-BA94-C307-7C49-35D2FE3CCDAC}"/>
              </a:ext>
            </a:extLst>
          </p:cNvPr>
          <p:cNvSpPr txBox="1"/>
          <p:nvPr/>
        </p:nvSpPr>
        <p:spPr>
          <a:xfrm rot="16200000">
            <a:off x="4114786" y="1363229"/>
            <a:ext cx="33855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MFD</a:t>
            </a:r>
          </a:p>
        </p:txBody>
      </p:sp>
      <p:sp>
        <p:nvSpPr>
          <p:cNvPr id="1106" name="Rectangle 1105">
            <a:extLst>
              <a:ext uri="{FF2B5EF4-FFF2-40B4-BE49-F238E27FC236}">
                <a16:creationId xmlns:a16="http://schemas.microsoft.com/office/drawing/2014/main" id="{4F8D2084-AD61-E46C-383A-C6059E95144F}"/>
              </a:ext>
            </a:extLst>
          </p:cNvPr>
          <p:cNvSpPr/>
          <p:nvPr/>
        </p:nvSpPr>
        <p:spPr>
          <a:xfrm>
            <a:off x="4454149" y="1396963"/>
            <a:ext cx="62013" cy="25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7" name="Rectangle 1106">
            <a:extLst>
              <a:ext uri="{FF2B5EF4-FFF2-40B4-BE49-F238E27FC236}">
                <a16:creationId xmlns:a16="http://schemas.microsoft.com/office/drawing/2014/main" id="{C5DB6C9A-E912-896B-900C-EAA7F276D3EE}"/>
              </a:ext>
            </a:extLst>
          </p:cNvPr>
          <p:cNvSpPr/>
          <p:nvPr/>
        </p:nvSpPr>
        <p:spPr>
          <a:xfrm>
            <a:off x="4483989" y="1615080"/>
            <a:ext cx="66414" cy="604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8" name="TextBox 1107">
            <a:extLst>
              <a:ext uri="{FF2B5EF4-FFF2-40B4-BE49-F238E27FC236}">
                <a16:creationId xmlns:a16="http://schemas.microsoft.com/office/drawing/2014/main" id="{268658CD-31FE-B632-B200-A6DB4C043046}"/>
              </a:ext>
            </a:extLst>
          </p:cNvPr>
          <p:cNvSpPr txBox="1"/>
          <p:nvPr/>
        </p:nvSpPr>
        <p:spPr>
          <a:xfrm rot="16200000">
            <a:off x="4313613" y="1459412"/>
            <a:ext cx="34015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3300 Ω</a:t>
            </a:r>
          </a:p>
        </p:txBody>
      </p:sp>
      <p:cxnSp>
        <p:nvCxnSpPr>
          <p:cNvPr id="1110" name="Straight Arrow Connector 1109">
            <a:extLst>
              <a:ext uri="{FF2B5EF4-FFF2-40B4-BE49-F238E27FC236}">
                <a16:creationId xmlns:a16="http://schemas.microsoft.com/office/drawing/2014/main" id="{45116464-6D5B-6333-B1AF-61BE97263E02}"/>
              </a:ext>
            </a:extLst>
          </p:cNvPr>
          <p:cNvCxnSpPr>
            <a:cxnSpLocks/>
          </p:cNvCxnSpPr>
          <p:nvPr/>
        </p:nvCxnSpPr>
        <p:spPr>
          <a:xfrm flipV="1">
            <a:off x="4461695" y="1609750"/>
            <a:ext cx="90016" cy="114330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3" name="TextBox 1112">
            <a:extLst>
              <a:ext uri="{FF2B5EF4-FFF2-40B4-BE49-F238E27FC236}">
                <a16:creationId xmlns:a16="http://schemas.microsoft.com/office/drawing/2014/main" id="{6C20C1AD-19E3-B55C-9489-0CC8EFB93E54}"/>
              </a:ext>
            </a:extLst>
          </p:cNvPr>
          <p:cNvSpPr txBox="1"/>
          <p:nvPr/>
        </p:nvSpPr>
        <p:spPr>
          <a:xfrm>
            <a:off x="4306404" y="1705890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</a:p>
        </p:txBody>
      </p:sp>
      <p:sp>
        <p:nvSpPr>
          <p:cNvPr id="1114" name="TextBox 1113">
            <a:extLst>
              <a:ext uri="{FF2B5EF4-FFF2-40B4-BE49-F238E27FC236}">
                <a16:creationId xmlns:a16="http://schemas.microsoft.com/office/drawing/2014/main" id="{8E2A04CB-2E66-E3AF-4DD2-94D0824A5F51}"/>
              </a:ext>
            </a:extLst>
          </p:cNvPr>
          <p:cNvSpPr txBox="1"/>
          <p:nvPr/>
        </p:nvSpPr>
        <p:spPr>
          <a:xfrm>
            <a:off x="5103565" y="1407110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</a:p>
        </p:txBody>
      </p:sp>
      <p:sp>
        <p:nvSpPr>
          <p:cNvPr id="1115" name="Rectangle 1114">
            <a:extLst>
              <a:ext uri="{FF2B5EF4-FFF2-40B4-BE49-F238E27FC236}">
                <a16:creationId xmlns:a16="http://schemas.microsoft.com/office/drawing/2014/main" id="{20468EAA-2F4E-47AE-084E-2CBBA55B90AB}"/>
              </a:ext>
            </a:extLst>
          </p:cNvPr>
          <p:cNvSpPr/>
          <p:nvPr/>
        </p:nvSpPr>
        <p:spPr>
          <a:xfrm>
            <a:off x="5093688" y="1417529"/>
            <a:ext cx="56467" cy="911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7" name="Straight Arrow Connector 1116">
            <a:extLst>
              <a:ext uri="{FF2B5EF4-FFF2-40B4-BE49-F238E27FC236}">
                <a16:creationId xmlns:a16="http://schemas.microsoft.com/office/drawing/2014/main" id="{7AE52B78-BE14-721B-D208-0698EF2D8B68}"/>
              </a:ext>
            </a:extLst>
          </p:cNvPr>
          <p:cNvCxnSpPr>
            <a:cxnSpLocks/>
            <a:endCxn id="1115" idx="1"/>
          </p:cNvCxnSpPr>
          <p:nvPr/>
        </p:nvCxnSpPr>
        <p:spPr>
          <a:xfrm flipH="1" flipV="1">
            <a:off x="5093688" y="1463091"/>
            <a:ext cx="72527" cy="20441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0" name="Rectangle 1119">
            <a:extLst>
              <a:ext uri="{FF2B5EF4-FFF2-40B4-BE49-F238E27FC236}">
                <a16:creationId xmlns:a16="http://schemas.microsoft.com/office/drawing/2014/main" id="{1621772B-8712-F397-6D59-94E1B4E982C4}"/>
              </a:ext>
            </a:extLst>
          </p:cNvPr>
          <p:cNvSpPr/>
          <p:nvPr/>
        </p:nvSpPr>
        <p:spPr>
          <a:xfrm>
            <a:off x="4918563" y="1307259"/>
            <a:ext cx="77182" cy="2275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2" name="Straight Connector 1121">
            <a:extLst>
              <a:ext uri="{FF2B5EF4-FFF2-40B4-BE49-F238E27FC236}">
                <a16:creationId xmlns:a16="http://schemas.microsoft.com/office/drawing/2014/main" id="{15546585-4B1F-D362-1383-25A24248B9A0}"/>
              </a:ext>
            </a:extLst>
          </p:cNvPr>
          <p:cNvCxnSpPr>
            <a:cxnSpLocks/>
          </p:cNvCxnSpPr>
          <p:nvPr/>
        </p:nvCxnSpPr>
        <p:spPr>
          <a:xfrm flipV="1">
            <a:off x="4995081" y="1464101"/>
            <a:ext cx="98627" cy="444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" name="TextBox 1126">
            <a:extLst>
              <a:ext uri="{FF2B5EF4-FFF2-40B4-BE49-F238E27FC236}">
                <a16:creationId xmlns:a16="http://schemas.microsoft.com/office/drawing/2014/main" id="{45EC8619-AE12-3EFE-F0AA-9CF73869AC29}"/>
              </a:ext>
            </a:extLst>
          </p:cNvPr>
          <p:cNvSpPr txBox="1"/>
          <p:nvPr/>
        </p:nvSpPr>
        <p:spPr>
          <a:xfrm rot="16200000">
            <a:off x="4780564" y="1384994"/>
            <a:ext cx="34496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.05 mfd</a:t>
            </a:r>
          </a:p>
        </p:txBody>
      </p:sp>
      <p:sp>
        <p:nvSpPr>
          <p:cNvPr id="1128" name="Rectangle 1127">
            <a:extLst>
              <a:ext uri="{FF2B5EF4-FFF2-40B4-BE49-F238E27FC236}">
                <a16:creationId xmlns:a16="http://schemas.microsoft.com/office/drawing/2014/main" id="{266DD19D-0379-FA81-A798-4B958DBDD1AB}"/>
              </a:ext>
            </a:extLst>
          </p:cNvPr>
          <p:cNvSpPr/>
          <p:nvPr/>
        </p:nvSpPr>
        <p:spPr>
          <a:xfrm>
            <a:off x="5505895" y="758002"/>
            <a:ext cx="145652" cy="2654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" name="Rectangle 1128">
            <a:extLst>
              <a:ext uri="{FF2B5EF4-FFF2-40B4-BE49-F238E27FC236}">
                <a16:creationId xmlns:a16="http://schemas.microsoft.com/office/drawing/2014/main" id="{7534865A-040B-2E55-E7BA-34FD6F906D69}"/>
              </a:ext>
            </a:extLst>
          </p:cNvPr>
          <p:cNvSpPr/>
          <p:nvPr/>
        </p:nvSpPr>
        <p:spPr>
          <a:xfrm>
            <a:off x="5409947" y="867287"/>
            <a:ext cx="204606" cy="191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1" name="Straight Arrow Connector 1130">
            <a:extLst>
              <a:ext uri="{FF2B5EF4-FFF2-40B4-BE49-F238E27FC236}">
                <a16:creationId xmlns:a16="http://schemas.microsoft.com/office/drawing/2014/main" id="{B8AE6D5C-8F89-A84A-5C61-6B7589CD9769}"/>
              </a:ext>
            </a:extLst>
          </p:cNvPr>
          <p:cNvCxnSpPr>
            <a:cxnSpLocks/>
          </p:cNvCxnSpPr>
          <p:nvPr/>
        </p:nvCxnSpPr>
        <p:spPr>
          <a:xfrm flipV="1">
            <a:off x="5567531" y="832851"/>
            <a:ext cx="86547" cy="75242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4" name="TextBox 1133">
            <a:extLst>
              <a:ext uri="{FF2B5EF4-FFF2-40B4-BE49-F238E27FC236}">
                <a16:creationId xmlns:a16="http://schemas.microsoft.com/office/drawing/2014/main" id="{79C458CA-1F8D-E45D-5D33-94DD9FE8F9FD}"/>
              </a:ext>
            </a:extLst>
          </p:cNvPr>
          <p:cNvSpPr txBox="1"/>
          <p:nvPr/>
        </p:nvSpPr>
        <p:spPr>
          <a:xfrm>
            <a:off x="5365444" y="849184"/>
            <a:ext cx="26962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95V</a:t>
            </a:r>
          </a:p>
        </p:txBody>
      </p:sp>
      <p:sp>
        <p:nvSpPr>
          <p:cNvPr id="1135" name="Oval 1134">
            <a:extLst>
              <a:ext uri="{FF2B5EF4-FFF2-40B4-BE49-F238E27FC236}">
                <a16:creationId xmlns:a16="http://schemas.microsoft.com/office/drawing/2014/main" id="{85D044D7-D7B3-9691-DD8E-FEE051F6792E}"/>
              </a:ext>
            </a:extLst>
          </p:cNvPr>
          <p:cNvSpPr/>
          <p:nvPr/>
        </p:nvSpPr>
        <p:spPr>
          <a:xfrm>
            <a:off x="5590963" y="702154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" name="Rectangle 1135">
            <a:extLst>
              <a:ext uri="{FF2B5EF4-FFF2-40B4-BE49-F238E27FC236}">
                <a16:creationId xmlns:a16="http://schemas.microsoft.com/office/drawing/2014/main" id="{4A1F1408-85F9-98C4-FDCC-36223B4DEDCC}"/>
              </a:ext>
            </a:extLst>
          </p:cNvPr>
          <p:cNvSpPr/>
          <p:nvPr/>
        </p:nvSpPr>
        <p:spPr>
          <a:xfrm>
            <a:off x="5303542" y="254223"/>
            <a:ext cx="671714" cy="113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7" name="TextBox 1136">
            <a:extLst>
              <a:ext uri="{FF2B5EF4-FFF2-40B4-BE49-F238E27FC236}">
                <a16:creationId xmlns:a16="http://schemas.microsoft.com/office/drawing/2014/main" id="{1A2A2377-1306-9D93-4954-5F0E194BDA81}"/>
              </a:ext>
            </a:extLst>
          </p:cNvPr>
          <p:cNvSpPr txBox="1"/>
          <p:nvPr/>
        </p:nvSpPr>
        <p:spPr>
          <a:xfrm>
            <a:off x="5239360" y="213016"/>
            <a:ext cx="33374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7B7</a:t>
            </a:r>
          </a:p>
        </p:txBody>
      </p:sp>
      <p:sp>
        <p:nvSpPr>
          <p:cNvPr id="1138" name="TextBox 1137">
            <a:extLst>
              <a:ext uri="{FF2B5EF4-FFF2-40B4-BE49-F238E27FC236}">
                <a16:creationId xmlns:a16="http://schemas.microsoft.com/office/drawing/2014/main" id="{33E615A4-E0CC-4118-C79E-D7E02DD35B29}"/>
              </a:ext>
            </a:extLst>
          </p:cNvPr>
          <p:cNvSpPr txBox="1"/>
          <p:nvPr/>
        </p:nvSpPr>
        <p:spPr>
          <a:xfrm>
            <a:off x="5561118" y="216653"/>
            <a:ext cx="29527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245V</a:t>
            </a:r>
          </a:p>
        </p:txBody>
      </p:sp>
      <p:cxnSp>
        <p:nvCxnSpPr>
          <p:cNvPr id="1140" name="Straight Arrow Connector 1139">
            <a:extLst>
              <a:ext uri="{FF2B5EF4-FFF2-40B4-BE49-F238E27FC236}">
                <a16:creationId xmlns:a16="http://schemas.microsoft.com/office/drawing/2014/main" id="{C5173965-2013-64C7-3FAF-C99B96180B8B}"/>
              </a:ext>
            </a:extLst>
          </p:cNvPr>
          <p:cNvCxnSpPr>
            <a:cxnSpLocks/>
          </p:cNvCxnSpPr>
          <p:nvPr/>
        </p:nvCxnSpPr>
        <p:spPr>
          <a:xfrm flipH="1">
            <a:off x="5569819" y="303354"/>
            <a:ext cx="77238" cy="68195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4" name="Rectangle 1143">
            <a:extLst>
              <a:ext uri="{FF2B5EF4-FFF2-40B4-BE49-F238E27FC236}">
                <a16:creationId xmlns:a16="http://schemas.microsoft.com/office/drawing/2014/main" id="{75260C85-4F28-FB65-F2DC-379EB0A74733}"/>
              </a:ext>
            </a:extLst>
          </p:cNvPr>
          <p:cNvSpPr/>
          <p:nvPr/>
        </p:nvSpPr>
        <p:spPr>
          <a:xfrm>
            <a:off x="5700116" y="421578"/>
            <a:ext cx="101207" cy="2339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5" name="Oval 1144">
            <a:extLst>
              <a:ext uri="{FF2B5EF4-FFF2-40B4-BE49-F238E27FC236}">
                <a16:creationId xmlns:a16="http://schemas.microsoft.com/office/drawing/2014/main" id="{5CE19659-12E2-422E-1F3D-6599E91AD6EE}"/>
              </a:ext>
            </a:extLst>
          </p:cNvPr>
          <p:cNvSpPr/>
          <p:nvPr/>
        </p:nvSpPr>
        <p:spPr>
          <a:xfrm>
            <a:off x="5654078" y="425240"/>
            <a:ext cx="124572" cy="12224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6" name="TextBox 1145">
            <a:extLst>
              <a:ext uri="{FF2B5EF4-FFF2-40B4-BE49-F238E27FC236}">
                <a16:creationId xmlns:a16="http://schemas.microsoft.com/office/drawing/2014/main" id="{25838E63-1480-9870-3D58-D1F125D402AC}"/>
              </a:ext>
            </a:extLst>
          </p:cNvPr>
          <p:cNvSpPr txBox="1"/>
          <p:nvPr/>
        </p:nvSpPr>
        <p:spPr>
          <a:xfrm>
            <a:off x="5572013" y="398387"/>
            <a:ext cx="29527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37A</a:t>
            </a:r>
          </a:p>
        </p:txBody>
      </p:sp>
      <p:cxnSp>
        <p:nvCxnSpPr>
          <p:cNvPr id="1148" name="Straight Arrow Connector 1147">
            <a:extLst>
              <a:ext uri="{FF2B5EF4-FFF2-40B4-BE49-F238E27FC236}">
                <a16:creationId xmlns:a16="http://schemas.microsoft.com/office/drawing/2014/main" id="{2F63B146-667B-9CCC-F170-FC3251D9E2C1}"/>
              </a:ext>
            </a:extLst>
          </p:cNvPr>
          <p:cNvCxnSpPr>
            <a:cxnSpLocks/>
          </p:cNvCxnSpPr>
          <p:nvPr/>
        </p:nvCxnSpPr>
        <p:spPr>
          <a:xfrm>
            <a:off x="5738987" y="545171"/>
            <a:ext cx="66916" cy="108930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6" name="Oval 945">
            <a:extLst>
              <a:ext uri="{FF2B5EF4-FFF2-40B4-BE49-F238E27FC236}">
                <a16:creationId xmlns:a16="http://schemas.microsoft.com/office/drawing/2014/main" id="{40942547-271D-6417-1278-676BB39D75ED}"/>
              </a:ext>
            </a:extLst>
          </p:cNvPr>
          <p:cNvSpPr/>
          <p:nvPr/>
        </p:nvSpPr>
        <p:spPr>
          <a:xfrm>
            <a:off x="3593514" y="1796427"/>
            <a:ext cx="136485" cy="11773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4" name="TextBox 953">
            <a:extLst>
              <a:ext uri="{FF2B5EF4-FFF2-40B4-BE49-F238E27FC236}">
                <a16:creationId xmlns:a16="http://schemas.microsoft.com/office/drawing/2014/main" id="{D8F259C3-2D12-1B44-39E1-E2960F71D33A}"/>
              </a:ext>
            </a:extLst>
          </p:cNvPr>
          <p:cNvSpPr txBox="1"/>
          <p:nvPr/>
        </p:nvSpPr>
        <p:spPr>
          <a:xfrm>
            <a:off x="3515660" y="1763590"/>
            <a:ext cx="29527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10A</a:t>
            </a:r>
          </a:p>
        </p:txBody>
      </p:sp>
      <p:sp>
        <p:nvSpPr>
          <p:cNvPr id="960" name="Rectangle 959">
            <a:extLst>
              <a:ext uri="{FF2B5EF4-FFF2-40B4-BE49-F238E27FC236}">
                <a16:creationId xmlns:a16="http://schemas.microsoft.com/office/drawing/2014/main" id="{43C0BD3E-DB5D-F3AA-2738-F219DC053839}"/>
              </a:ext>
            </a:extLst>
          </p:cNvPr>
          <p:cNvSpPr/>
          <p:nvPr/>
        </p:nvSpPr>
        <p:spPr>
          <a:xfrm>
            <a:off x="3336055" y="2178475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7" name="Straight Arrow Connector 956">
            <a:extLst>
              <a:ext uri="{FF2B5EF4-FFF2-40B4-BE49-F238E27FC236}">
                <a16:creationId xmlns:a16="http://schemas.microsoft.com/office/drawing/2014/main" id="{1E08CD1D-0E82-3C09-433A-1CAB311BCD4B}"/>
              </a:ext>
            </a:extLst>
          </p:cNvPr>
          <p:cNvCxnSpPr>
            <a:cxnSpLocks/>
          </p:cNvCxnSpPr>
          <p:nvPr/>
        </p:nvCxnSpPr>
        <p:spPr>
          <a:xfrm flipH="1">
            <a:off x="3336856" y="1902036"/>
            <a:ext cx="278747" cy="312344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1" name="Rectangle 970">
            <a:extLst>
              <a:ext uri="{FF2B5EF4-FFF2-40B4-BE49-F238E27FC236}">
                <a16:creationId xmlns:a16="http://schemas.microsoft.com/office/drawing/2014/main" id="{505275B8-71AE-7BCE-94C4-ECB1BDDBA2DC}"/>
              </a:ext>
            </a:extLst>
          </p:cNvPr>
          <p:cNvSpPr/>
          <p:nvPr/>
        </p:nvSpPr>
        <p:spPr>
          <a:xfrm>
            <a:off x="3589496" y="2208005"/>
            <a:ext cx="154618" cy="75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2" name="TextBox 971">
            <a:extLst>
              <a:ext uri="{FF2B5EF4-FFF2-40B4-BE49-F238E27FC236}">
                <a16:creationId xmlns:a16="http://schemas.microsoft.com/office/drawing/2014/main" id="{9EBF905D-D25D-A615-BDFB-3B7D8836C04D}"/>
              </a:ext>
            </a:extLst>
          </p:cNvPr>
          <p:cNvSpPr txBox="1"/>
          <p:nvPr/>
        </p:nvSpPr>
        <p:spPr>
          <a:xfrm>
            <a:off x="3501103" y="2179404"/>
            <a:ext cx="261610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12D</a:t>
            </a:r>
          </a:p>
        </p:txBody>
      </p:sp>
      <p:sp>
        <p:nvSpPr>
          <p:cNvPr id="973" name="Rectangle 972">
            <a:extLst>
              <a:ext uri="{FF2B5EF4-FFF2-40B4-BE49-F238E27FC236}">
                <a16:creationId xmlns:a16="http://schemas.microsoft.com/office/drawing/2014/main" id="{F4BB80E2-44D4-2E7E-A3FD-8120E3819EC4}"/>
              </a:ext>
            </a:extLst>
          </p:cNvPr>
          <p:cNvSpPr/>
          <p:nvPr/>
        </p:nvSpPr>
        <p:spPr>
          <a:xfrm>
            <a:off x="3465512" y="2327716"/>
            <a:ext cx="82259" cy="555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6" name="TextBox 995">
            <a:extLst>
              <a:ext uri="{FF2B5EF4-FFF2-40B4-BE49-F238E27FC236}">
                <a16:creationId xmlns:a16="http://schemas.microsoft.com/office/drawing/2014/main" id="{1F6C73D4-4FEF-1A14-1D25-BDCF484E0F5C}"/>
              </a:ext>
            </a:extLst>
          </p:cNvPr>
          <p:cNvSpPr txBox="1"/>
          <p:nvPr/>
        </p:nvSpPr>
        <p:spPr>
          <a:xfrm>
            <a:off x="3387834" y="2274287"/>
            <a:ext cx="239168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1D</a:t>
            </a:r>
          </a:p>
        </p:txBody>
      </p:sp>
      <p:sp>
        <p:nvSpPr>
          <p:cNvPr id="998" name="Oval 997">
            <a:extLst>
              <a:ext uri="{FF2B5EF4-FFF2-40B4-BE49-F238E27FC236}">
                <a16:creationId xmlns:a16="http://schemas.microsoft.com/office/drawing/2014/main" id="{DD0ADB48-CD61-D852-A9BE-F5B0D7DE4593}"/>
              </a:ext>
            </a:extLst>
          </p:cNvPr>
          <p:cNvSpPr/>
          <p:nvPr/>
        </p:nvSpPr>
        <p:spPr>
          <a:xfrm>
            <a:off x="3551058" y="2273160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9" name="Oval 998">
            <a:extLst>
              <a:ext uri="{FF2B5EF4-FFF2-40B4-BE49-F238E27FC236}">
                <a16:creationId xmlns:a16="http://schemas.microsoft.com/office/drawing/2014/main" id="{DB4627B7-A10F-DC0E-B700-33E8198F634F}"/>
              </a:ext>
            </a:extLst>
          </p:cNvPr>
          <p:cNvSpPr/>
          <p:nvPr/>
        </p:nvSpPr>
        <p:spPr>
          <a:xfrm>
            <a:off x="3682996" y="2338387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0" name="Oval 999">
            <a:extLst>
              <a:ext uri="{FF2B5EF4-FFF2-40B4-BE49-F238E27FC236}">
                <a16:creationId xmlns:a16="http://schemas.microsoft.com/office/drawing/2014/main" id="{F9A07009-EF9A-E634-6E54-378352D39D03}"/>
              </a:ext>
            </a:extLst>
          </p:cNvPr>
          <p:cNvSpPr/>
          <p:nvPr/>
        </p:nvSpPr>
        <p:spPr>
          <a:xfrm>
            <a:off x="3630257" y="2375523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9" name="Oval 1008">
            <a:extLst>
              <a:ext uri="{FF2B5EF4-FFF2-40B4-BE49-F238E27FC236}">
                <a16:creationId xmlns:a16="http://schemas.microsoft.com/office/drawing/2014/main" id="{326C5B11-4693-CA09-8E45-03B885C79A67}"/>
              </a:ext>
            </a:extLst>
          </p:cNvPr>
          <p:cNvSpPr/>
          <p:nvPr/>
        </p:nvSpPr>
        <p:spPr>
          <a:xfrm>
            <a:off x="3546988" y="2397832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1" name="Oval 1010">
            <a:extLst>
              <a:ext uri="{FF2B5EF4-FFF2-40B4-BE49-F238E27FC236}">
                <a16:creationId xmlns:a16="http://schemas.microsoft.com/office/drawing/2014/main" id="{B5ADD2E7-414B-ACC1-C75E-33D1EEA8A5FF}"/>
              </a:ext>
            </a:extLst>
          </p:cNvPr>
          <p:cNvSpPr/>
          <p:nvPr/>
        </p:nvSpPr>
        <p:spPr>
          <a:xfrm>
            <a:off x="3473761" y="2380828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Oval 1024">
            <a:extLst>
              <a:ext uri="{FF2B5EF4-FFF2-40B4-BE49-F238E27FC236}">
                <a16:creationId xmlns:a16="http://schemas.microsoft.com/office/drawing/2014/main" id="{151325A8-2324-ACB5-6AD4-525D0392B960}"/>
              </a:ext>
            </a:extLst>
          </p:cNvPr>
          <p:cNvSpPr/>
          <p:nvPr/>
        </p:nvSpPr>
        <p:spPr>
          <a:xfrm>
            <a:off x="3419657" y="2326705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Rectangle 1026">
            <a:extLst>
              <a:ext uri="{FF2B5EF4-FFF2-40B4-BE49-F238E27FC236}">
                <a16:creationId xmlns:a16="http://schemas.microsoft.com/office/drawing/2014/main" id="{5C1EFEBE-4651-CE56-DCAB-14F1DB18D636}"/>
              </a:ext>
            </a:extLst>
          </p:cNvPr>
          <p:cNvSpPr/>
          <p:nvPr/>
        </p:nvSpPr>
        <p:spPr>
          <a:xfrm>
            <a:off x="3167038" y="2283252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" name="Oval 1027">
            <a:extLst>
              <a:ext uri="{FF2B5EF4-FFF2-40B4-BE49-F238E27FC236}">
                <a16:creationId xmlns:a16="http://schemas.microsoft.com/office/drawing/2014/main" id="{AD1D9DB3-7C8C-3BF6-B903-F47A95ECF934}"/>
              </a:ext>
            </a:extLst>
          </p:cNvPr>
          <p:cNvSpPr/>
          <p:nvPr/>
        </p:nvSpPr>
        <p:spPr>
          <a:xfrm>
            <a:off x="3235617" y="2377871"/>
            <a:ext cx="128526" cy="12866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TextBox 1028">
            <a:extLst>
              <a:ext uri="{FF2B5EF4-FFF2-40B4-BE49-F238E27FC236}">
                <a16:creationId xmlns:a16="http://schemas.microsoft.com/office/drawing/2014/main" id="{859DA03F-23F0-4E63-ED6B-21C8AD788421}"/>
              </a:ext>
            </a:extLst>
          </p:cNvPr>
          <p:cNvSpPr txBox="1"/>
          <p:nvPr/>
        </p:nvSpPr>
        <p:spPr>
          <a:xfrm>
            <a:off x="3177275" y="2362229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cxnSp>
        <p:nvCxnSpPr>
          <p:cNvPr id="1034" name="Straight Connector 1033">
            <a:extLst>
              <a:ext uri="{FF2B5EF4-FFF2-40B4-BE49-F238E27FC236}">
                <a16:creationId xmlns:a16="http://schemas.microsoft.com/office/drawing/2014/main" id="{BD4CE446-8C54-5545-9086-A12B7B72C1BE}"/>
              </a:ext>
            </a:extLst>
          </p:cNvPr>
          <p:cNvCxnSpPr>
            <a:cxnSpLocks/>
          </p:cNvCxnSpPr>
          <p:nvPr/>
        </p:nvCxnSpPr>
        <p:spPr>
          <a:xfrm>
            <a:off x="3098621" y="2243848"/>
            <a:ext cx="8825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8" name="Straight Arrow Connector 1047">
            <a:extLst>
              <a:ext uri="{FF2B5EF4-FFF2-40B4-BE49-F238E27FC236}">
                <a16:creationId xmlns:a16="http://schemas.microsoft.com/office/drawing/2014/main" id="{04DD3650-BE05-B6F7-E127-694AE6BCCF8D}"/>
              </a:ext>
            </a:extLst>
          </p:cNvPr>
          <p:cNvCxnSpPr>
            <a:cxnSpLocks/>
          </p:cNvCxnSpPr>
          <p:nvPr/>
        </p:nvCxnSpPr>
        <p:spPr>
          <a:xfrm flipH="1" flipV="1">
            <a:off x="3186871" y="2266708"/>
            <a:ext cx="72116" cy="112905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6" name="Rectangle 1055">
            <a:extLst>
              <a:ext uri="{FF2B5EF4-FFF2-40B4-BE49-F238E27FC236}">
                <a16:creationId xmlns:a16="http://schemas.microsoft.com/office/drawing/2014/main" id="{2278B4B8-AB40-8179-C747-F8A10E24CA5C}"/>
              </a:ext>
            </a:extLst>
          </p:cNvPr>
          <p:cNvSpPr/>
          <p:nvPr/>
        </p:nvSpPr>
        <p:spPr>
          <a:xfrm>
            <a:off x="3300976" y="1984612"/>
            <a:ext cx="98351" cy="52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" name="TextBox 1057">
            <a:extLst>
              <a:ext uri="{FF2B5EF4-FFF2-40B4-BE49-F238E27FC236}">
                <a16:creationId xmlns:a16="http://schemas.microsoft.com/office/drawing/2014/main" id="{A33EEF1E-E48B-64C1-CD81-BA36D3FC82A8}"/>
              </a:ext>
            </a:extLst>
          </p:cNvPr>
          <p:cNvSpPr txBox="1"/>
          <p:nvPr/>
        </p:nvSpPr>
        <p:spPr>
          <a:xfrm>
            <a:off x="3233416" y="1940625"/>
            <a:ext cx="239168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2D</a:t>
            </a:r>
          </a:p>
        </p:txBody>
      </p:sp>
      <p:cxnSp>
        <p:nvCxnSpPr>
          <p:cNvPr id="1065" name="Straight Connector 1064">
            <a:extLst>
              <a:ext uri="{FF2B5EF4-FFF2-40B4-BE49-F238E27FC236}">
                <a16:creationId xmlns:a16="http://schemas.microsoft.com/office/drawing/2014/main" id="{D050D87A-C39C-9087-AE03-22F8E151FA60}"/>
              </a:ext>
            </a:extLst>
          </p:cNvPr>
          <p:cNvCxnSpPr>
            <a:cxnSpLocks/>
          </p:cNvCxnSpPr>
          <p:nvPr/>
        </p:nvCxnSpPr>
        <p:spPr>
          <a:xfrm flipV="1">
            <a:off x="3284094" y="1957708"/>
            <a:ext cx="43212" cy="6895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5" name="Rectangle 1074">
            <a:extLst>
              <a:ext uri="{FF2B5EF4-FFF2-40B4-BE49-F238E27FC236}">
                <a16:creationId xmlns:a16="http://schemas.microsoft.com/office/drawing/2014/main" id="{6117D77E-20C4-B0DE-5DCF-6E120337DC05}"/>
              </a:ext>
            </a:extLst>
          </p:cNvPr>
          <p:cNvSpPr/>
          <p:nvPr/>
        </p:nvSpPr>
        <p:spPr>
          <a:xfrm>
            <a:off x="3161609" y="1939644"/>
            <a:ext cx="116705" cy="156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8" name="Oval 1067">
            <a:extLst>
              <a:ext uri="{FF2B5EF4-FFF2-40B4-BE49-F238E27FC236}">
                <a16:creationId xmlns:a16="http://schemas.microsoft.com/office/drawing/2014/main" id="{1EB42890-5A56-27E9-3EE4-95C07BEF6208}"/>
              </a:ext>
            </a:extLst>
          </p:cNvPr>
          <p:cNvSpPr/>
          <p:nvPr/>
        </p:nvSpPr>
        <p:spPr>
          <a:xfrm>
            <a:off x="3251403" y="2030987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7" name="Oval 1076">
            <a:extLst>
              <a:ext uri="{FF2B5EF4-FFF2-40B4-BE49-F238E27FC236}">
                <a16:creationId xmlns:a16="http://schemas.microsoft.com/office/drawing/2014/main" id="{29AD2155-F3B2-9F2B-3B2C-AE6D42C0A9DB}"/>
              </a:ext>
            </a:extLst>
          </p:cNvPr>
          <p:cNvSpPr/>
          <p:nvPr/>
        </p:nvSpPr>
        <p:spPr>
          <a:xfrm>
            <a:off x="3198979" y="2070250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8" name="Rectangle 1077">
            <a:extLst>
              <a:ext uri="{FF2B5EF4-FFF2-40B4-BE49-F238E27FC236}">
                <a16:creationId xmlns:a16="http://schemas.microsoft.com/office/drawing/2014/main" id="{E625DA48-4568-BD9E-4024-CDF09683BCF3}"/>
              </a:ext>
            </a:extLst>
          </p:cNvPr>
          <p:cNvSpPr/>
          <p:nvPr/>
        </p:nvSpPr>
        <p:spPr>
          <a:xfrm>
            <a:off x="3107422" y="2044254"/>
            <a:ext cx="45719" cy="515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9" name="Rectangle 1078">
            <a:extLst>
              <a:ext uri="{FF2B5EF4-FFF2-40B4-BE49-F238E27FC236}">
                <a16:creationId xmlns:a16="http://schemas.microsoft.com/office/drawing/2014/main" id="{C5831505-C5BE-5338-3C75-CC62034CF4D6}"/>
              </a:ext>
            </a:extLst>
          </p:cNvPr>
          <p:cNvSpPr/>
          <p:nvPr/>
        </p:nvSpPr>
        <p:spPr>
          <a:xfrm>
            <a:off x="3037879" y="2004477"/>
            <a:ext cx="79513" cy="602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0" name="Oval 1079">
            <a:extLst>
              <a:ext uri="{FF2B5EF4-FFF2-40B4-BE49-F238E27FC236}">
                <a16:creationId xmlns:a16="http://schemas.microsoft.com/office/drawing/2014/main" id="{07F43ED2-2E75-3BFD-2614-5E5DA19BD5D1}"/>
              </a:ext>
            </a:extLst>
          </p:cNvPr>
          <p:cNvSpPr/>
          <p:nvPr/>
        </p:nvSpPr>
        <p:spPr>
          <a:xfrm>
            <a:off x="3123192" y="1968302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1" name="Oval 1080">
            <a:extLst>
              <a:ext uri="{FF2B5EF4-FFF2-40B4-BE49-F238E27FC236}">
                <a16:creationId xmlns:a16="http://schemas.microsoft.com/office/drawing/2014/main" id="{88D00254-7E1C-6071-EB76-A1E084C201D8}"/>
              </a:ext>
            </a:extLst>
          </p:cNvPr>
          <p:cNvSpPr/>
          <p:nvPr/>
        </p:nvSpPr>
        <p:spPr>
          <a:xfrm>
            <a:off x="3125518" y="2087486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4" name="Oval 1083">
            <a:extLst>
              <a:ext uri="{FF2B5EF4-FFF2-40B4-BE49-F238E27FC236}">
                <a16:creationId xmlns:a16="http://schemas.microsoft.com/office/drawing/2014/main" id="{88AA80E0-6F09-652D-FFD7-1B3EADB377A5}"/>
              </a:ext>
            </a:extLst>
          </p:cNvPr>
          <p:cNvSpPr/>
          <p:nvPr/>
        </p:nvSpPr>
        <p:spPr>
          <a:xfrm>
            <a:off x="3053645" y="2081903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6" name="Oval 1085">
            <a:extLst>
              <a:ext uri="{FF2B5EF4-FFF2-40B4-BE49-F238E27FC236}">
                <a16:creationId xmlns:a16="http://schemas.microsoft.com/office/drawing/2014/main" id="{03A50C54-77D0-8AC0-4186-D736913E4DF3}"/>
              </a:ext>
            </a:extLst>
          </p:cNvPr>
          <p:cNvSpPr/>
          <p:nvPr/>
        </p:nvSpPr>
        <p:spPr>
          <a:xfrm>
            <a:off x="3005453" y="2036184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7" name="TextBox 1086">
            <a:extLst>
              <a:ext uri="{FF2B5EF4-FFF2-40B4-BE49-F238E27FC236}">
                <a16:creationId xmlns:a16="http://schemas.microsoft.com/office/drawing/2014/main" id="{05607B06-EE77-496D-8738-75461A6AEAF8}"/>
              </a:ext>
            </a:extLst>
          </p:cNvPr>
          <p:cNvSpPr txBox="1"/>
          <p:nvPr/>
        </p:nvSpPr>
        <p:spPr>
          <a:xfrm>
            <a:off x="3091006" y="1907668"/>
            <a:ext cx="261610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11D</a:t>
            </a:r>
          </a:p>
        </p:txBody>
      </p:sp>
      <p:cxnSp>
        <p:nvCxnSpPr>
          <p:cNvPr id="1093" name="Straight Arrow Connector 1092">
            <a:extLst>
              <a:ext uri="{FF2B5EF4-FFF2-40B4-BE49-F238E27FC236}">
                <a16:creationId xmlns:a16="http://schemas.microsoft.com/office/drawing/2014/main" id="{F1DDC154-F330-C3FF-2D1D-655884DCA365}"/>
              </a:ext>
            </a:extLst>
          </p:cNvPr>
          <p:cNvCxnSpPr>
            <a:cxnSpLocks/>
          </p:cNvCxnSpPr>
          <p:nvPr/>
        </p:nvCxnSpPr>
        <p:spPr>
          <a:xfrm>
            <a:off x="3170096" y="1996093"/>
            <a:ext cx="73991" cy="4869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1" name="TextBox 1100">
            <a:extLst>
              <a:ext uri="{FF2B5EF4-FFF2-40B4-BE49-F238E27FC236}">
                <a16:creationId xmlns:a16="http://schemas.microsoft.com/office/drawing/2014/main" id="{7E9DE5C2-073F-9A28-5352-DFCFDB4E62C5}"/>
              </a:ext>
            </a:extLst>
          </p:cNvPr>
          <p:cNvSpPr txBox="1"/>
          <p:nvPr/>
        </p:nvSpPr>
        <p:spPr>
          <a:xfrm>
            <a:off x="2961896" y="1949642"/>
            <a:ext cx="239168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8D</a:t>
            </a:r>
          </a:p>
        </p:txBody>
      </p:sp>
      <p:sp>
        <p:nvSpPr>
          <p:cNvPr id="1102" name="TextBox 1101">
            <a:extLst>
              <a:ext uri="{FF2B5EF4-FFF2-40B4-BE49-F238E27FC236}">
                <a16:creationId xmlns:a16="http://schemas.microsoft.com/office/drawing/2014/main" id="{97223C9F-1C9F-6903-A603-1F179261C37E}"/>
              </a:ext>
            </a:extLst>
          </p:cNvPr>
          <p:cNvSpPr txBox="1"/>
          <p:nvPr/>
        </p:nvSpPr>
        <p:spPr>
          <a:xfrm>
            <a:off x="3021566" y="1984612"/>
            <a:ext cx="261610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12D</a:t>
            </a:r>
          </a:p>
        </p:txBody>
      </p:sp>
      <p:cxnSp>
        <p:nvCxnSpPr>
          <p:cNvPr id="1109" name="Straight Connector 1108">
            <a:extLst>
              <a:ext uri="{FF2B5EF4-FFF2-40B4-BE49-F238E27FC236}">
                <a16:creationId xmlns:a16="http://schemas.microsoft.com/office/drawing/2014/main" id="{6935124D-F89A-6960-4BA5-4D98B7E178BC}"/>
              </a:ext>
            </a:extLst>
          </p:cNvPr>
          <p:cNvCxnSpPr>
            <a:cxnSpLocks/>
          </p:cNvCxnSpPr>
          <p:nvPr/>
        </p:nvCxnSpPr>
        <p:spPr>
          <a:xfrm>
            <a:off x="2306440" y="2219795"/>
            <a:ext cx="4418" cy="752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6" name="Rectangle 1115">
            <a:extLst>
              <a:ext uri="{FF2B5EF4-FFF2-40B4-BE49-F238E27FC236}">
                <a16:creationId xmlns:a16="http://schemas.microsoft.com/office/drawing/2014/main" id="{0797EC57-81D0-E401-906A-40306DF1996F}"/>
              </a:ext>
            </a:extLst>
          </p:cNvPr>
          <p:cNvSpPr/>
          <p:nvPr/>
        </p:nvSpPr>
        <p:spPr>
          <a:xfrm>
            <a:off x="2323930" y="2111101"/>
            <a:ext cx="138500" cy="573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2" name="Oval 1111">
            <a:extLst>
              <a:ext uri="{FF2B5EF4-FFF2-40B4-BE49-F238E27FC236}">
                <a16:creationId xmlns:a16="http://schemas.microsoft.com/office/drawing/2014/main" id="{4FF292B7-04BF-5791-D2AC-4E18FF04B901}"/>
              </a:ext>
            </a:extLst>
          </p:cNvPr>
          <p:cNvSpPr/>
          <p:nvPr/>
        </p:nvSpPr>
        <p:spPr>
          <a:xfrm>
            <a:off x="2293969" y="2069779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8" name="Oval 1117">
            <a:extLst>
              <a:ext uri="{FF2B5EF4-FFF2-40B4-BE49-F238E27FC236}">
                <a16:creationId xmlns:a16="http://schemas.microsoft.com/office/drawing/2014/main" id="{11FB4FBC-ED23-6396-B7BB-E968EF80BE55}"/>
              </a:ext>
            </a:extLst>
          </p:cNvPr>
          <p:cNvSpPr/>
          <p:nvPr/>
        </p:nvSpPr>
        <p:spPr>
          <a:xfrm>
            <a:off x="2432322" y="2139038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9" name="Oval 1118">
            <a:extLst>
              <a:ext uri="{FF2B5EF4-FFF2-40B4-BE49-F238E27FC236}">
                <a16:creationId xmlns:a16="http://schemas.microsoft.com/office/drawing/2014/main" id="{8A8E2BBE-C5CC-A684-10DB-4D4971E4B3C5}"/>
              </a:ext>
            </a:extLst>
          </p:cNvPr>
          <p:cNvSpPr/>
          <p:nvPr/>
        </p:nvSpPr>
        <p:spPr>
          <a:xfrm>
            <a:off x="2369748" y="2182458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1" name="Oval 1120">
            <a:extLst>
              <a:ext uri="{FF2B5EF4-FFF2-40B4-BE49-F238E27FC236}">
                <a16:creationId xmlns:a16="http://schemas.microsoft.com/office/drawing/2014/main" id="{328C78D9-4A07-C2A5-FD52-A7B91ED40088}"/>
              </a:ext>
            </a:extLst>
          </p:cNvPr>
          <p:cNvSpPr/>
          <p:nvPr/>
        </p:nvSpPr>
        <p:spPr>
          <a:xfrm>
            <a:off x="2293969" y="2200837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3" name="Oval 1122">
            <a:extLst>
              <a:ext uri="{FF2B5EF4-FFF2-40B4-BE49-F238E27FC236}">
                <a16:creationId xmlns:a16="http://schemas.microsoft.com/office/drawing/2014/main" id="{9067F96F-00B0-DB68-41C9-2D02EC39A562}"/>
              </a:ext>
            </a:extLst>
          </p:cNvPr>
          <p:cNvSpPr/>
          <p:nvPr/>
        </p:nvSpPr>
        <p:spPr>
          <a:xfrm>
            <a:off x="2218190" y="2184033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4" name="Oval 1123">
            <a:extLst>
              <a:ext uri="{FF2B5EF4-FFF2-40B4-BE49-F238E27FC236}">
                <a16:creationId xmlns:a16="http://schemas.microsoft.com/office/drawing/2014/main" id="{C8BB9726-67D8-E0EB-CF5B-FAB5B4B75C32}"/>
              </a:ext>
            </a:extLst>
          </p:cNvPr>
          <p:cNvSpPr/>
          <p:nvPr/>
        </p:nvSpPr>
        <p:spPr>
          <a:xfrm>
            <a:off x="2160092" y="2138169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6" name="Straight Arrow Connector 1125">
            <a:extLst>
              <a:ext uri="{FF2B5EF4-FFF2-40B4-BE49-F238E27FC236}">
                <a16:creationId xmlns:a16="http://schemas.microsoft.com/office/drawing/2014/main" id="{35C5CC96-8A15-0CF0-1FBE-B66DB363C884}"/>
              </a:ext>
            </a:extLst>
          </p:cNvPr>
          <p:cNvCxnSpPr>
            <a:cxnSpLocks/>
          </p:cNvCxnSpPr>
          <p:nvPr/>
        </p:nvCxnSpPr>
        <p:spPr>
          <a:xfrm>
            <a:off x="2323930" y="2115453"/>
            <a:ext cx="112933" cy="42936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1" name="Rectangle 1140">
            <a:extLst>
              <a:ext uri="{FF2B5EF4-FFF2-40B4-BE49-F238E27FC236}">
                <a16:creationId xmlns:a16="http://schemas.microsoft.com/office/drawing/2014/main" id="{9FFD77C9-C7BF-2B4D-D890-5BD691052AD9}"/>
              </a:ext>
            </a:extLst>
          </p:cNvPr>
          <p:cNvSpPr/>
          <p:nvPr/>
        </p:nvSpPr>
        <p:spPr>
          <a:xfrm flipH="1">
            <a:off x="3234018" y="3287539"/>
            <a:ext cx="45719" cy="657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2" name="Rectangle 1141">
            <a:extLst>
              <a:ext uri="{FF2B5EF4-FFF2-40B4-BE49-F238E27FC236}">
                <a16:creationId xmlns:a16="http://schemas.microsoft.com/office/drawing/2014/main" id="{EEC7E739-4907-63E6-63F7-1CB2EC926F21}"/>
              </a:ext>
            </a:extLst>
          </p:cNvPr>
          <p:cNvSpPr/>
          <p:nvPr/>
        </p:nvSpPr>
        <p:spPr>
          <a:xfrm>
            <a:off x="3150620" y="3215212"/>
            <a:ext cx="53350" cy="669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3" name="Rectangle 1142">
            <a:extLst>
              <a:ext uri="{FF2B5EF4-FFF2-40B4-BE49-F238E27FC236}">
                <a16:creationId xmlns:a16="http://schemas.microsoft.com/office/drawing/2014/main" id="{B795AF19-4FD5-7840-A0F9-6C98E532A4E5}"/>
              </a:ext>
            </a:extLst>
          </p:cNvPr>
          <p:cNvSpPr/>
          <p:nvPr/>
        </p:nvSpPr>
        <p:spPr>
          <a:xfrm>
            <a:off x="3041972" y="3184625"/>
            <a:ext cx="45719" cy="63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7" name="Rectangle 1146">
            <a:extLst>
              <a:ext uri="{FF2B5EF4-FFF2-40B4-BE49-F238E27FC236}">
                <a16:creationId xmlns:a16="http://schemas.microsoft.com/office/drawing/2014/main" id="{AFDA27CF-A892-1830-05E5-B54E8E2FC8C8}"/>
              </a:ext>
            </a:extLst>
          </p:cNvPr>
          <p:cNvSpPr/>
          <p:nvPr/>
        </p:nvSpPr>
        <p:spPr>
          <a:xfrm>
            <a:off x="2950358" y="3227367"/>
            <a:ext cx="45719" cy="504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9" name="Rectangle 1148">
            <a:extLst>
              <a:ext uri="{FF2B5EF4-FFF2-40B4-BE49-F238E27FC236}">
                <a16:creationId xmlns:a16="http://schemas.microsoft.com/office/drawing/2014/main" id="{D9C4581F-FFF5-B51D-F55C-34FAD3FB1C05}"/>
              </a:ext>
            </a:extLst>
          </p:cNvPr>
          <p:cNvSpPr/>
          <p:nvPr/>
        </p:nvSpPr>
        <p:spPr>
          <a:xfrm>
            <a:off x="2855568" y="3262095"/>
            <a:ext cx="46636" cy="666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0" name="Rectangle 1149">
            <a:extLst>
              <a:ext uri="{FF2B5EF4-FFF2-40B4-BE49-F238E27FC236}">
                <a16:creationId xmlns:a16="http://schemas.microsoft.com/office/drawing/2014/main" id="{6CBF0704-DACA-C29B-2EA5-27C08CB2967C}"/>
              </a:ext>
            </a:extLst>
          </p:cNvPr>
          <p:cNvSpPr/>
          <p:nvPr/>
        </p:nvSpPr>
        <p:spPr>
          <a:xfrm>
            <a:off x="3098621" y="3345373"/>
            <a:ext cx="100889" cy="75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1" name="Oval 1150">
            <a:extLst>
              <a:ext uri="{FF2B5EF4-FFF2-40B4-BE49-F238E27FC236}">
                <a16:creationId xmlns:a16="http://schemas.microsoft.com/office/drawing/2014/main" id="{6A730DB6-3744-5DED-5A05-92D4D9B547AA}"/>
              </a:ext>
            </a:extLst>
          </p:cNvPr>
          <p:cNvSpPr/>
          <p:nvPr/>
        </p:nvSpPr>
        <p:spPr>
          <a:xfrm>
            <a:off x="3041836" y="3384136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2" name="Oval 1151">
            <a:extLst>
              <a:ext uri="{FF2B5EF4-FFF2-40B4-BE49-F238E27FC236}">
                <a16:creationId xmlns:a16="http://schemas.microsoft.com/office/drawing/2014/main" id="{6E0F960E-F670-A8A4-A9F1-EC670F65DFB9}"/>
              </a:ext>
            </a:extLst>
          </p:cNvPr>
          <p:cNvSpPr/>
          <p:nvPr/>
        </p:nvSpPr>
        <p:spPr>
          <a:xfrm>
            <a:off x="3177883" y="3320514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3" name="Oval 1152">
            <a:extLst>
              <a:ext uri="{FF2B5EF4-FFF2-40B4-BE49-F238E27FC236}">
                <a16:creationId xmlns:a16="http://schemas.microsoft.com/office/drawing/2014/main" id="{456C7610-03FB-9D88-2FE6-356AE94B88DD}"/>
              </a:ext>
            </a:extLst>
          </p:cNvPr>
          <p:cNvSpPr/>
          <p:nvPr/>
        </p:nvSpPr>
        <p:spPr>
          <a:xfrm>
            <a:off x="3127692" y="3269416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4" name="Oval 1153">
            <a:extLst>
              <a:ext uri="{FF2B5EF4-FFF2-40B4-BE49-F238E27FC236}">
                <a16:creationId xmlns:a16="http://schemas.microsoft.com/office/drawing/2014/main" id="{044F8C2E-157A-3EA4-2665-DF8936253A9F}"/>
              </a:ext>
            </a:extLst>
          </p:cNvPr>
          <p:cNvSpPr/>
          <p:nvPr/>
        </p:nvSpPr>
        <p:spPr>
          <a:xfrm>
            <a:off x="3046501" y="3246196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5" name="Oval 1154">
            <a:extLst>
              <a:ext uri="{FF2B5EF4-FFF2-40B4-BE49-F238E27FC236}">
                <a16:creationId xmlns:a16="http://schemas.microsoft.com/office/drawing/2014/main" id="{29A37E68-E1F5-ED3D-E037-CD88AB3D8989}"/>
              </a:ext>
            </a:extLst>
          </p:cNvPr>
          <p:cNvSpPr/>
          <p:nvPr/>
        </p:nvSpPr>
        <p:spPr>
          <a:xfrm>
            <a:off x="2967412" y="3265390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6" name="Oval 1155">
            <a:extLst>
              <a:ext uri="{FF2B5EF4-FFF2-40B4-BE49-F238E27FC236}">
                <a16:creationId xmlns:a16="http://schemas.microsoft.com/office/drawing/2014/main" id="{77DA5FAB-E1C8-149E-163C-B118017B28D2}"/>
              </a:ext>
            </a:extLst>
          </p:cNvPr>
          <p:cNvSpPr/>
          <p:nvPr/>
        </p:nvSpPr>
        <p:spPr>
          <a:xfrm>
            <a:off x="2911362" y="3317611"/>
            <a:ext cx="45855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7" name="TextBox 1156">
            <a:extLst>
              <a:ext uri="{FF2B5EF4-FFF2-40B4-BE49-F238E27FC236}">
                <a16:creationId xmlns:a16="http://schemas.microsoft.com/office/drawing/2014/main" id="{B25DF202-21B3-AEBB-F392-AAD30AB15AD1}"/>
              </a:ext>
            </a:extLst>
          </p:cNvPr>
          <p:cNvSpPr txBox="1"/>
          <p:nvPr/>
        </p:nvSpPr>
        <p:spPr>
          <a:xfrm>
            <a:off x="3146484" y="3232818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158" name="TextBox 1157">
            <a:extLst>
              <a:ext uri="{FF2B5EF4-FFF2-40B4-BE49-F238E27FC236}">
                <a16:creationId xmlns:a16="http://schemas.microsoft.com/office/drawing/2014/main" id="{9E3794F6-3ED6-E030-B7C4-8BC43F332AA9}"/>
              </a:ext>
            </a:extLst>
          </p:cNvPr>
          <p:cNvSpPr txBox="1"/>
          <p:nvPr/>
        </p:nvSpPr>
        <p:spPr>
          <a:xfrm>
            <a:off x="3081493" y="3167707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59" name="TextBox 1158">
            <a:extLst>
              <a:ext uri="{FF2B5EF4-FFF2-40B4-BE49-F238E27FC236}">
                <a16:creationId xmlns:a16="http://schemas.microsoft.com/office/drawing/2014/main" id="{987F91C0-2B2E-BF8B-8602-83E9557ADC07}"/>
              </a:ext>
            </a:extLst>
          </p:cNvPr>
          <p:cNvSpPr txBox="1"/>
          <p:nvPr/>
        </p:nvSpPr>
        <p:spPr>
          <a:xfrm>
            <a:off x="2967636" y="3135249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60" name="TextBox 1159">
            <a:extLst>
              <a:ext uri="{FF2B5EF4-FFF2-40B4-BE49-F238E27FC236}">
                <a16:creationId xmlns:a16="http://schemas.microsoft.com/office/drawing/2014/main" id="{6DCA2A77-9E11-C42A-0863-92018434BBA9}"/>
              </a:ext>
            </a:extLst>
          </p:cNvPr>
          <p:cNvSpPr txBox="1"/>
          <p:nvPr/>
        </p:nvSpPr>
        <p:spPr>
          <a:xfrm>
            <a:off x="2854707" y="3162117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161" name="TextBox 1160">
            <a:extLst>
              <a:ext uri="{FF2B5EF4-FFF2-40B4-BE49-F238E27FC236}">
                <a16:creationId xmlns:a16="http://schemas.microsoft.com/office/drawing/2014/main" id="{A32B5EBF-D7FE-2F3E-7AC2-17A0D3DD86F7}"/>
              </a:ext>
            </a:extLst>
          </p:cNvPr>
          <p:cNvSpPr txBox="1"/>
          <p:nvPr/>
        </p:nvSpPr>
        <p:spPr>
          <a:xfrm>
            <a:off x="2787624" y="3233214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162" name="Rectangle 1161">
            <a:extLst>
              <a:ext uri="{FF2B5EF4-FFF2-40B4-BE49-F238E27FC236}">
                <a16:creationId xmlns:a16="http://schemas.microsoft.com/office/drawing/2014/main" id="{6D4FD772-4B14-B6CB-8FD6-ACBE06EFF917}"/>
              </a:ext>
            </a:extLst>
          </p:cNvPr>
          <p:cNvSpPr/>
          <p:nvPr/>
        </p:nvSpPr>
        <p:spPr>
          <a:xfrm>
            <a:off x="2354398" y="3458265"/>
            <a:ext cx="1276885" cy="4927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64" name="Straight Arrow Connector 1163">
            <a:extLst>
              <a:ext uri="{FF2B5EF4-FFF2-40B4-BE49-F238E27FC236}">
                <a16:creationId xmlns:a16="http://schemas.microsoft.com/office/drawing/2014/main" id="{42B7A1EF-9EDD-D812-3742-45E3B036A4F7}"/>
              </a:ext>
            </a:extLst>
          </p:cNvPr>
          <p:cNvCxnSpPr>
            <a:cxnSpLocks/>
          </p:cNvCxnSpPr>
          <p:nvPr/>
        </p:nvCxnSpPr>
        <p:spPr>
          <a:xfrm flipV="1">
            <a:off x="3091152" y="3351033"/>
            <a:ext cx="78696" cy="4158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7" name="TextBox 1166">
            <a:extLst>
              <a:ext uri="{FF2B5EF4-FFF2-40B4-BE49-F238E27FC236}">
                <a16:creationId xmlns:a16="http://schemas.microsoft.com/office/drawing/2014/main" id="{5600A907-3D77-4FCB-959A-FEEA4F6872A2}"/>
              </a:ext>
            </a:extLst>
          </p:cNvPr>
          <p:cNvSpPr txBox="1"/>
          <p:nvPr/>
        </p:nvSpPr>
        <p:spPr>
          <a:xfrm>
            <a:off x="2482609" y="3408776"/>
            <a:ext cx="1173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DIRECTION OF ROTATION </a:t>
            </a:r>
          </a:p>
          <a:p>
            <a:r>
              <a:rPr lang="en-US" sz="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REAR OF SWITCH</a:t>
            </a:r>
          </a:p>
        </p:txBody>
      </p:sp>
      <p:sp>
        <p:nvSpPr>
          <p:cNvPr id="1168" name="TextBox 1167">
            <a:extLst>
              <a:ext uri="{FF2B5EF4-FFF2-40B4-BE49-F238E27FC236}">
                <a16:creationId xmlns:a16="http://schemas.microsoft.com/office/drawing/2014/main" id="{93D93613-8314-CADB-531F-8CA53C14BEAE}"/>
              </a:ext>
            </a:extLst>
          </p:cNvPr>
          <p:cNvSpPr txBox="1"/>
          <p:nvPr/>
        </p:nvSpPr>
        <p:spPr>
          <a:xfrm>
            <a:off x="2297163" y="3718248"/>
            <a:ext cx="9364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TUNER</a:t>
            </a:r>
          </a:p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INDEX</a:t>
            </a:r>
          </a:p>
        </p:txBody>
      </p:sp>
      <p:sp>
        <p:nvSpPr>
          <p:cNvPr id="869" name="Rectangle 868">
            <a:extLst>
              <a:ext uri="{FF2B5EF4-FFF2-40B4-BE49-F238E27FC236}">
                <a16:creationId xmlns:a16="http://schemas.microsoft.com/office/drawing/2014/main" id="{186096FE-6162-07C9-8C69-E185EB1CE202}"/>
              </a:ext>
            </a:extLst>
          </p:cNvPr>
          <p:cNvSpPr/>
          <p:nvPr/>
        </p:nvSpPr>
        <p:spPr>
          <a:xfrm>
            <a:off x="276894" y="4635723"/>
            <a:ext cx="2544921" cy="4599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" name="TextBox 920">
            <a:extLst>
              <a:ext uri="{FF2B5EF4-FFF2-40B4-BE49-F238E27FC236}">
                <a16:creationId xmlns:a16="http://schemas.microsoft.com/office/drawing/2014/main" id="{E1F73D6E-960B-0A26-5E5A-8F5542CE3022}"/>
              </a:ext>
            </a:extLst>
          </p:cNvPr>
          <p:cNvSpPr txBox="1"/>
          <p:nvPr/>
        </p:nvSpPr>
        <p:spPr>
          <a:xfrm>
            <a:off x="290852" y="4588687"/>
            <a:ext cx="2383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SWITCHES SHOWN FROM REAR BOTTOM OF CHASSIS</a:t>
            </a:r>
          </a:p>
          <a:p>
            <a:r>
              <a:rPr lang="en-US" sz="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POSITION NO.1 (PUSHBUTTON)</a:t>
            </a:r>
          </a:p>
          <a:p>
            <a:r>
              <a:rPr lang="en-US" sz="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LETTER INDICATE POSITION OF SWITCH WAFERS FROM </a:t>
            </a:r>
          </a:p>
          <a:p>
            <a:r>
              <a:rPr lang="en-US" sz="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CENTER OF CHASSIS.</a:t>
            </a:r>
          </a:p>
          <a:p>
            <a:r>
              <a:rPr lang="en-US" sz="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SHADED RING INDICATES FRONT OF SWITCH WAFER</a:t>
            </a:r>
          </a:p>
          <a:p>
            <a:r>
              <a:rPr lang="en-US" sz="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SOLID RING INDICATES REAR OF SWITCH WAFER</a:t>
            </a:r>
          </a:p>
        </p:txBody>
      </p:sp>
      <p:cxnSp>
        <p:nvCxnSpPr>
          <p:cNvPr id="944" name="Straight Connector 943">
            <a:extLst>
              <a:ext uri="{FF2B5EF4-FFF2-40B4-BE49-F238E27FC236}">
                <a16:creationId xmlns:a16="http://schemas.microsoft.com/office/drawing/2014/main" id="{1B8856EB-3EA3-2F8E-3F88-28ACBED93E54}"/>
              </a:ext>
            </a:extLst>
          </p:cNvPr>
          <p:cNvCxnSpPr>
            <a:cxnSpLocks/>
          </p:cNvCxnSpPr>
          <p:nvPr/>
        </p:nvCxnSpPr>
        <p:spPr>
          <a:xfrm flipV="1">
            <a:off x="1510670" y="3675543"/>
            <a:ext cx="146613" cy="14202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9" name="Straight Connector 968">
            <a:extLst>
              <a:ext uri="{FF2B5EF4-FFF2-40B4-BE49-F238E27FC236}">
                <a16:creationId xmlns:a16="http://schemas.microsoft.com/office/drawing/2014/main" id="{A08CDECE-FA41-D66A-1B4B-1368AABCD1C5}"/>
              </a:ext>
            </a:extLst>
          </p:cNvPr>
          <p:cNvCxnSpPr>
            <a:cxnSpLocks/>
          </p:cNvCxnSpPr>
          <p:nvPr/>
        </p:nvCxnSpPr>
        <p:spPr>
          <a:xfrm>
            <a:off x="1515409" y="3921271"/>
            <a:ext cx="198656" cy="16574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9" name="Straight Connector 1058">
            <a:extLst>
              <a:ext uri="{FF2B5EF4-FFF2-40B4-BE49-F238E27FC236}">
                <a16:creationId xmlns:a16="http://schemas.microsoft.com/office/drawing/2014/main" id="{D09E6198-BE9D-0AA9-D68F-494B2D7B1370}"/>
              </a:ext>
            </a:extLst>
          </p:cNvPr>
          <p:cNvCxnSpPr>
            <a:cxnSpLocks/>
          </p:cNvCxnSpPr>
          <p:nvPr/>
        </p:nvCxnSpPr>
        <p:spPr>
          <a:xfrm>
            <a:off x="1250950" y="3686111"/>
            <a:ext cx="151453" cy="133155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5" name="Straight Connector 1094">
            <a:extLst>
              <a:ext uri="{FF2B5EF4-FFF2-40B4-BE49-F238E27FC236}">
                <a16:creationId xmlns:a16="http://schemas.microsoft.com/office/drawing/2014/main" id="{3213CBA3-C02D-2BAA-D7F9-CB94EA76F137}"/>
              </a:ext>
            </a:extLst>
          </p:cNvPr>
          <p:cNvCxnSpPr>
            <a:cxnSpLocks/>
          </p:cNvCxnSpPr>
          <p:nvPr/>
        </p:nvCxnSpPr>
        <p:spPr>
          <a:xfrm flipH="1">
            <a:off x="1253109" y="3920330"/>
            <a:ext cx="157988" cy="171214"/>
          </a:xfrm>
          <a:prstGeom prst="line">
            <a:avLst/>
          </a:prstGeom>
          <a:ln w="539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1" name="Straight Arrow Connector 1110">
            <a:extLst>
              <a:ext uri="{FF2B5EF4-FFF2-40B4-BE49-F238E27FC236}">
                <a16:creationId xmlns:a16="http://schemas.microsoft.com/office/drawing/2014/main" id="{195430B3-4159-5F7F-9342-6EABC8BFEFCD}"/>
              </a:ext>
            </a:extLst>
          </p:cNvPr>
          <p:cNvCxnSpPr>
            <a:cxnSpLocks/>
          </p:cNvCxnSpPr>
          <p:nvPr/>
        </p:nvCxnSpPr>
        <p:spPr>
          <a:xfrm flipV="1">
            <a:off x="1231009" y="3690988"/>
            <a:ext cx="429243" cy="381989"/>
          </a:xfrm>
          <a:prstGeom prst="straightConnector1">
            <a:avLst/>
          </a:prstGeom>
          <a:ln w="12700">
            <a:solidFill>
              <a:schemeClr val="tx1"/>
            </a:solidFill>
            <a:headEnd type="stealth" w="sm" len="sm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0" name="Straight Arrow Connector 1169">
            <a:extLst>
              <a:ext uri="{FF2B5EF4-FFF2-40B4-BE49-F238E27FC236}">
                <a16:creationId xmlns:a16="http://schemas.microsoft.com/office/drawing/2014/main" id="{483B5939-92F1-1067-BD66-1EE1BA83787A}"/>
              </a:ext>
            </a:extLst>
          </p:cNvPr>
          <p:cNvCxnSpPr>
            <a:cxnSpLocks/>
          </p:cNvCxnSpPr>
          <p:nvPr/>
        </p:nvCxnSpPr>
        <p:spPr>
          <a:xfrm>
            <a:off x="1263409" y="3693325"/>
            <a:ext cx="422228" cy="379652"/>
          </a:xfrm>
          <a:prstGeom prst="straightConnector1">
            <a:avLst/>
          </a:prstGeom>
          <a:ln w="12700">
            <a:solidFill>
              <a:schemeClr val="tx1"/>
            </a:solidFill>
            <a:headEnd type="stealth" w="sm" len="sm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" name="Oval 923">
            <a:extLst>
              <a:ext uri="{FF2B5EF4-FFF2-40B4-BE49-F238E27FC236}">
                <a16:creationId xmlns:a16="http://schemas.microsoft.com/office/drawing/2014/main" id="{DB434B80-79A7-E5CE-3C8B-EDB2F924FD50}"/>
              </a:ext>
            </a:extLst>
          </p:cNvPr>
          <p:cNvSpPr/>
          <p:nvPr/>
        </p:nvSpPr>
        <p:spPr>
          <a:xfrm>
            <a:off x="1393463" y="3807788"/>
            <a:ext cx="145493" cy="12052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" name="TextBox 924">
            <a:extLst>
              <a:ext uri="{FF2B5EF4-FFF2-40B4-BE49-F238E27FC236}">
                <a16:creationId xmlns:a16="http://schemas.microsoft.com/office/drawing/2014/main" id="{576A6338-A8BE-1B46-1227-DE7F28E91C0A}"/>
              </a:ext>
            </a:extLst>
          </p:cNvPr>
          <p:cNvSpPr txBox="1"/>
          <p:nvPr/>
        </p:nvSpPr>
        <p:spPr>
          <a:xfrm>
            <a:off x="1341578" y="3792501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89</a:t>
            </a:r>
          </a:p>
        </p:txBody>
      </p:sp>
      <p:sp>
        <p:nvSpPr>
          <p:cNvPr id="1176" name="Rectangle 1175">
            <a:extLst>
              <a:ext uri="{FF2B5EF4-FFF2-40B4-BE49-F238E27FC236}">
                <a16:creationId xmlns:a16="http://schemas.microsoft.com/office/drawing/2014/main" id="{13B6505D-5215-9F7F-FB71-4A45FBC0EAE7}"/>
              </a:ext>
            </a:extLst>
          </p:cNvPr>
          <p:cNvSpPr/>
          <p:nvPr/>
        </p:nvSpPr>
        <p:spPr>
          <a:xfrm>
            <a:off x="889001" y="3029205"/>
            <a:ext cx="1095406" cy="1204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7" name="TextBox 1176">
            <a:extLst>
              <a:ext uri="{FF2B5EF4-FFF2-40B4-BE49-F238E27FC236}">
                <a16:creationId xmlns:a16="http://schemas.microsoft.com/office/drawing/2014/main" id="{64C24BFA-3615-F1B7-0DC4-C22D743F4EEA}"/>
              </a:ext>
            </a:extLst>
          </p:cNvPr>
          <p:cNvSpPr txBox="1"/>
          <p:nvPr/>
        </p:nvSpPr>
        <p:spPr>
          <a:xfrm>
            <a:off x="837156" y="2950498"/>
            <a:ext cx="2776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78" name="TextBox 1177">
            <a:extLst>
              <a:ext uri="{FF2B5EF4-FFF2-40B4-BE49-F238E27FC236}">
                <a16:creationId xmlns:a16="http://schemas.microsoft.com/office/drawing/2014/main" id="{D1CEB6FB-BE3F-CBCB-E309-99D71AC12A75}"/>
              </a:ext>
            </a:extLst>
          </p:cNvPr>
          <p:cNvSpPr txBox="1"/>
          <p:nvPr/>
        </p:nvSpPr>
        <p:spPr>
          <a:xfrm>
            <a:off x="1761916" y="2953392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179" name="Rectangle 1178">
            <a:extLst>
              <a:ext uri="{FF2B5EF4-FFF2-40B4-BE49-F238E27FC236}">
                <a16:creationId xmlns:a16="http://schemas.microsoft.com/office/drawing/2014/main" id="{B92FBCFA-26EA-F9D8-3950-F48D95C9F89B}"/>
              </a:ext>
            </a:extLst>
          </p:cNvPr>
          <p:cNvSpPr/>
          <p:nvPr/>
        </p:nvSpPr>
        <p:spPr>
          <a:xfrm>
            <a:off x="1750152" y="3915350"/>
            <a:ext cx="413670" cy="1093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0" name="TextBox 1179">
            <a:extLst>
              <a:ext uri="{FF2B5EF4-FFF2-40B4-BE49-F238E27FC236}">
                <a16:creationId xmlns:a16="http://schemas.microsoft.com/office/drawing/2014/main" id="{15F34BC7-FE5E-FE7C-3EE0-4A95367CE243}"/>
              </a:ext>
            </a:extLst>
          </p:cNvPr>
          <p:cNvSpPr txBox="1"/>
          <p:nvPr/>
        </p:nvSpPr>
        <p:spPr>
          <a:xfrm>
            <a:off x="1781603" y="3853250"/>
            <a:ext cx="2776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181" name="Rectangle 1180">
            <a:extLst>
              <a:ext uri="{FF2B5EF4-FFF2-40B4-BE49-F238E27FC236}">
                <a16:creationId xmlns:a16="http://schemas.microsoft.com/office/drawing/2014/main" id="{60863041-BBAA-88EC-D777-B1947EAAAA79}"/>
              </a:ext>
            </a:extLst>
          </p:cNvPr>
          <p:cNvSpPr/>
          <p:nvPr/>
        </p:nvSpPr>
        <p:spPr>
          <a:xfrm>
            <a:off x="894289" y="3783546"/>
            <a:ext cx="194262" cy="2518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2" name="TextBox 1181">
            <a:extLst>
              <a:ext uri="{FF2B5EF4-FFF2-40B4-BE49-F238E27FC236}">
                <a16:creationId xmlns:a16="http://schemas.microsoft.com/office/drawing/2014/main" id="{9C94EDA2-6590-F848-2195-95F914C63E25}"/>
              </a:ext>
            </a:extLst>
          </p:cNvPr>
          <p:cNvSpPr txBox="1"/>
          <p:nvPr/>
        </p:nvSpPr>
        <p:spPr>
          <a:xfrm>
            <a:off x="860256" y="3846100"/>
            <a:ext cx="2776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183" name="Rectangle 1182">
            <a:extLst>
              <a:ext uri="{FF2B5EF4-FFF2-40B4-BE49-F238E27FC236}">
                <a16:creationId xmlns:a16="http://schemas.microsoft.com/office/drawing/2014/main" id="{EEC68086-6890-F186-B3EA-5B1BA5FBD7E6}"/>
              </a:ext>
            </a:extLst>
          </p:cNvPr>
          <p:cNvSpPr/>
          <p:nvPr/>
        </p:nvSpPr>
        <p:spPr>
          <a:xfrm rot="18527001">
            <a:off x="1211318" y="3031069"/>
            <a:ext cx="135126" cy="507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4" name="Rectangle 1183">
            <a:extLst>
              <a:ext uri="{FF2B5EF4-FFF2-40B4-BE49-F238E27FC236}">
                <a16:creationId xmlns:a16="http://schemas.microsoft.com/office/drawing/2014/main" id="{41ACAC63-1658-7869-8673-F903443C68E6}"/>
              </a:ext>
            </a:extLst>
          </p:cNvPr>
          <p:cNvSpPr/>
          <p:nvPr/>
        </p:nvSpPr>
        <p:spPr>
          <a:xfrm rot="20090987">
            <a:off x="1250977" y="3329105"/>
            <a:ext cx="124640" cy="684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5" name="Rectangle 1184">
            <a:extLst>
              <a:ext uri="{FF2B5EF4-FFF2-40B4-BE49-F238E27FC236}">
                <a16:creationId xmlns:a16="http://schemas.microsoft.com/office/drawing/2014/main" id="{413F9A81-5B78-5A7D-6C74-C2A85234F5A6}"/>
              </a:ext>
            </a:extLst>
          </p:cNvPr>
          <p:cNvSpPr/>
          <p:nvPr/>
        </p:nvSpPr>
        <p:spPr>
          <a:xfrm>
            <a:off x="1267674" y="3462946"/>
            <a:ext cx="125589" cy="770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6" name="Rectangle 1185">
            <a:extLst>
              <a:ext uri="{FF2B5EF4-FFF2-40B4-BE49-F238E27FC236}">
                <a16:creationId xmlns:a16="http://schemas.microsoft.com/office/drawing/2014/main" id="{657A625F-DE13-B9DD-D6E3-9C8BA604F4C3}"/>
              </a:ext>
            </a:extLst>
          </p:cNvPr>
          <p:cNvSpPr/>
          <p:nvPr/>
        </p:nvSpPr>
        <p:spPr>
          <a:xfrm rot="2720718">
            <a:off x="1159118" y="3464932"/>
            <a:ext cx="93201" cy="368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7" name="Rectangle 1186">
            <a:extLst>
              <a:ext uri="{FF2B5EF4-FFF2-40B4-BE49-F238E27FC236}">
                <a16:creationId xmlns:a16="http://schemas.microsoft.com/office/drawing/2014/main" id="{C5A72B42-4ECC-3C76-C0FC-12C3A4D20593}"/>
              </a:ext>
            </a:extLst>
          </p:cNvPr>
          <p:cNvSpPr/>
          <p:nvPr/>
        </p:nvSpPr>
        <p:spPr>
          <a:xfrm rot="18642542">
            <a:off x="589895" y="3318031"/>
            <a:ext cx="155935" cy="6003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8" name="Rectangle 1187">
            <a:extLst>
              <a:ext uri="{FF2B5EF4-FFF2-40B4-BE49-F238E27FC236}">
                <a16:creationId xmlns:a16="http://schemas.microsoft.com/office/drawing/2014/main" id="{399F31BE-5433-BB3B-0B99-5459B124A04C}"/>
              </a:ext>
            </a:extLst>
          </p:cNvPr>
          <p:cNvSpPr/>
          <p:nvPr/>
        </p:nvSpPr>
        <p:spPr>
          <a:xfrm rot="2988611">
            <a:off x="652589" y="3026396"/>
            <a:ext cx="110851" cy="5213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9" name="Rectangle 1188">
            <a:extLst>
              <a:ext uri="{FF2B5EF4-FFF2-40B4-BE49-F238E27FC236}">
                <a16:creationId xmlns:a16="http://schemas.microsoft.com/office/drawing/2014/main" id="{330A42E6-5C72-13D5-A35D-D4560A68ED46}"/>
              </a:ext>
            </a:extLst>
          </p:cNvPr>
          <p:cNvSpPr/>
          <p:nvPr/>
        </p:nvSpPr>
        <p:spPr>
          <a:xfrm>
            <a:off x="634215" y="3373283"/>
            <a:ext cx="69525" cy="2063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0" name="TextBox 1189">
            <a:extLst>
              <a:ext uri="{FF2B5EF4-FFF2-40B4-BE49-F238E27FC236}">
                <a16:creationId xmlns:a16="http://schemas.microsoft.com/office/drawing/2014/main" id="{CEC765CF-AB36-17B6-6E2A-E282C08F1168}"/>
              </a:ext>
            </a:extLst>
          </p:cNvPr>
          <p:cNvSpPr txBox="1"/>
          <p:nvPr/>
        </p:nvSpPr>
        <p:spPr>
          <a:xfrm>
            <a:off x="713574" y="3623141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1A</a:t>
            </a:r>
          </a:p>
        </p:txBody>
      </p:sp>
      <p:sp>
        <p:nvSpPr>
          <p:cNvPr id="1191" name="TextBox 1190">
            <a:extLst>
              <a:ext uri="{FF2B5EF4-FFF2-40B4-BE49-F238E27FC236}">
                <a16:creationId xmlns:a16="http://schemas.microsoft.com/office/drawing/2014/main" id="{23226A82-602F-929D-0F98-390147DD4A8D}"/>
              </a:ext>
            </a:extLst>
          </p:cNvPr>
          <p:cNvSpPr txBox="1"/>
          <p:nvPr/>
        </p:nvSpPr>
        <p:spPr>
          <a:xfrm>
            <a:off x="606250" y="3556445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2A</a:t>
            </a:r>
          </a:p>
        </p:txBody>
      </p:sp>
      <p:sp>
        <p:nvSpPr>
          <p:cNvPr id="1192" name="TextBox 1191">
            <a:extLst>
              <a:ext uri="{FF2B5EF4-FFF2-40B4-BE49-F238E27FC236}">
                <a16:creationId xmlns:a16="http://schemas.microsoft.com/office/drawing/2014/main" id="{0C500B8E-3E4F-7B35-0358-2CE5BABEEB72}"/>
              </a:ext>
            </a:extLst>
          </p:cNvPr>
          <p:cNvSpPr txBox="1"/>
          <p:nvPr/>
        </p:nvSpPr>
        <p:spPr>
          <a:xfrm>
            <a:off x="539692" y="3464046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3A</a:t>
            </a:r>
          </a:p>
        </p:txBody>
      </p:sp>
      <p:sp>
        <p:nvSpPr>
          <p:cNvPr id="1193" name="TextBox 1192">
            <a:extLst>
              <a:ext uri="{FF2B5EF4-FFF2-40B4-BE49-F238E27FC236}">
                <a16:creationId xmlns:a16="http://schemas.microsoft.com/office/drawing/2014/main" id="{0E11119B-455D-8003-DF5D-497BC491EB2E}"/>
              </a:ext>
            </a:extLst>
          </p:cNvPr>
          <p:cNvSpPr txBox="1"/>
          <p:nvPr/>
        </p:nvSpPr>
        <p:spPr>
          <a:xfrm>
            <a:off x="539692" y="3318747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4A</a:t>
            </a:r>
          </a:p>
        </p:txBody>
      </p:sp>
      <p:sp>
        <p:nvSpPr>
          <p:cNvPr id="1194" name="TextBox 1193">
            <a:extLst>
              <a:ext uri="{FF2B5EF4-FFF2-40B4-BE49-F238E27FC236}">
                <a16:creationId xmlns:a16="http://schemas.microsoft.com/office/drawing/2014/main" id="{CD2CE18C-3D00-CAE1-E511-2DECC3911892}"/>
              </a:ext>
            </a:extLst>
          </p:cNvPr>
          <p:cNvSpPr txBox="1"/>
          <p:nvPr/>
        </p:nvSpPr>
        <p:spPr>
          <a:xfrm>
            <a:off x="606250" y="3208456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5A</a:t>
            </a:r>
          </a:p>
        </p:txBody>
      </p:sp>
      <p:sp>
        <p:nvSpPr>
          <p:cNvPr id="1195" name="TextBox 1194">
            <a:extLst>
              <a:ext uri="{FF2B5EF4-FFF2-40B4-BE49-F238E27FC236}">
                <a16:creationId xmlns:a16="http://schemas.microsoft.com/office/drawing/2014/main" id="{19349BEF-89F2-0644-718F-5C3AEB184649}"/>
              </a:ext>
            </a:extLst>
          </p:cNvPr>
          <p:cNvSpPr txBox="1"/>
          <p:nvPr/>
        </p:nvSpPr>
        <p:spPr>
          <a:xfrm>
            <a:off x="700795" y="3139176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6A</a:t>
            </a:r>
          </a:p>
        </p:txBody>
      </p:sp>
      <p:sp>
        <p:nvSpPr>
          <p:cNvPr id="1196" name="TextBox 1195">
            <a:extLst>
              <a:ext uri="{FF2B5EF4-FFF2-40B4-BE49-F238E27FC236}">
                <a16:creationId xmlns:a16="http://schemas.microsoft.com/office/drawing/2014/main" id="{4DFBC6FB-2598-CE2D-00AB-C1C1EAF62311}"/>
              </a:ext>
            </a:extLst>
          </p:cNvPr>
          <p:cNvSpPr txBox="1"/>
          <p:nvPr/>
        </p:nvSpPr>
        <p:spPr>
          <a:xfrm>
            <a:off x="1023207" y="3130492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7A</a:t>
            </a:r>
          </a:p>
        </p:txBody>
      </p:sp>
      <p:sp>
        <p:nvSpPr>
          <p:cNvPr id="1197" name="TextBox 1196">
            <a:extLst>
              <a:ext uri="{FF2B5EF4-FFF2-40B4-BE49-F238E27FC236}">
                <a16:creationId xmlns:a16="http://schemas.microsoft.com/office/drawing/2014/main" id="{6805BEA5-5B4E-0656-F055-6A07A0666694}"/>
              </a:ext>
            </a:extLst>
          </p:cNvPr>
          <p:cNvSpPr txBox="1"/>
          <p:nvPr/>
        </p:nvSpPr>
        <p:spPr>
          <a:xfrm>
            <a:off x="1093604" y="3193040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8A</a:t>
            </a:r>
          </a:p>
        </p:txBody>
      </p:sp>
      <p:sp>
        <p:nvSpPr>
          <p:cNvPr id="1198" name="TextBox 1197">
            <a:extLst>
              <a:ext uri="{FF2B5EF4-FFF2-40B4-BE49-F238E27FC236}">
                <a16:creationId xmlns:a16="http://schemas.microsoft.com/office/drawing/2014/main" id="{581B1558-52EB-F4F5-832F-C11A4A4409C9}"/>
              </a:ext>
            </a:extLst>
          </p:cNvPr>
          <p:cNvSpPr txBox="1"/>
          <p:nvPr/>
        </p:nvSpPr>
        <p:spPr>
          <a:xfrm>
            <a:off x="1172533" y="3286677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9A</a:t>
            </a:r>
          </a:p>
        </p:txBody>
      </p:sp>
      <p:sp>
        <p:nvSpPr>
          <p:cNvPr id="1199" name="TextBox 1198">
            <a:extLst>
              <a:ext uri="{FF2B5EF4-FFF2-40B4-BE49-F238E27FC236}">
                <a16:creationId xmlns:a16="http://schemas.microsoft.com/office/drawing/2014/main" id="{183A630E-8746-5C85-33FC-B0EFACEE7574}"/>
              </a:ext>
            </a:extLst>
          </p:cNvPr>
          <p:cNvSpPr txBox="1"/>
          <p:nvPr/>
        </p:nvSpPr>
        <p:spPr>
          <a:xfrm>
            <a:off x="1174457" y="3421732"/>
            <a:ext cx="27283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10A</a:t>
            </a:r>
          </a:p>
        </p:txBody>
      </p:sp>
      <p:sp>
        <p:nvSpPr>
          <p:cNvPr id="1200" name="TextBox 1199">
            <a:extLst>
              <a:ext uri="{FF2B5EF4-FFF2-40B4-BE49-F238E27FC236}">
                <a16:creationId xmlns:a16="http://schemas.microsoft.com/office/drawing/2014/main" id="{85C9146B-7C09-BF04-AB92-2550A8E86B30}"/>
              </a:ext>
            </a:extLst>
          </p:cNvPr>
          <p:cNvSpPr txBox="1"/>
          <p:nvPr/>
        </p:nvSpPr>
        <p:spPr>
          <a:xfrm>
            <a:off x="1120091" y="3543378"/>
            <a:ext cx="27283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11A</a:t>
            </a:r>
          </a:p>
        </p:txBody>
      </p:sp>
      <p:sp>
        <p:nvSpPr>
          <p:cNvPr id="1201" name="TextBox 1200">
            <a:extLst>
              <a:ext uri="{FF2B5EF4-FFF2-40B4-BE49-F238E27FC236}">
                <a16:creationId xmlns:a16="http://schemas.microsoft.com/office/drawing/2014/main" id="{423DD9AC-AD9B-04FF-1E70-5D3B5390AB4B}"/>
              </a:ext>
            </a:extLst>
          </p:cNvPr>
          <p:cNvSpPr txBox="1"/>
          <p:nvPr/>
        </p:nvSpPr>
        <p:spPr>
          <a:xfrm>
            <a:off x="1004075" y="3622963"/>
            <a:ext cx="27283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12A</a:t>
            </a:r>
          </a:p>
        </p:txBody>
      </p:sp>
      <p:sp>
        <p:nvSpPr>
          <p:cNvPr id="1202" name="Rectangle 1201">
            <a:extLst>
              <a:ext uri="{FF2B5EF4-FFF2-40B4-BE49-F238E27FC236}">
                <a16:creationId xmlns:a16="http://schemas.microsoft.com/office/drawing/2014/main" id="{9EC06A91-DD2D-88E5-1EDB-CC500E56E9A1}"/>
              </a:ext>
            </a:extLst>
          </p:cNvPr>
          <p:cNvSpPr/>
          <p:nvPr/>
        </p:nvSpPr>
        <p:spPr>
          <a:xfrm rot="2948246">
            <a:off x="1593093" y="3065262"/>
            <a:ext cx="67314" cy="4952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3" name="Rectangle 1202">
            <a:extLst>
              <a:ext uri="{FF2B5EF4-FFF2-40B4-BE49-F238E27FC236}">
                <a16:creationId xmlns:a16="http://schemas.microsoft.com/office/drawing/2014/main" id="{D6E96448-B09D-C54C-0F61-5AA4DB1D3CFB}"/>
              </a:ext>
            </a:extLst>
          </p:cNvPr>
          <p:cNvSpPr/>
          <p:nvPr/>
        </p:nvSpPr>
        <p:spPr>
          <a:xfrm rot="18659015">
            <a:off x="1611239" y="3391816"/>
            <a:ext cx="78615" cy="4585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4" name="Rectangle 1203">
            <a:extLst>
              <a:ext uri="{FF2B5EF4-FFF2-40B4-BE49-F238E27FC236}">
                <a16:creationId xmlns:a16="http://schemas.microsoft.com/office/drawing/2014/main" id="{9DC7DD48-19CC-4E25-A242-5AE6ACC724BA}"/>
              </a:ext>
            </a:extLst>
          </p:cNvPr>
          <p:cNvSpPr/>
          <p:nvPr/>
        </p:nvSpPr>
        <p:spPr>
          <a:xfrm>
            <a:off x="1498849" y="3351847"/>
            <a:ext cx="128471" cy="2000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" name="Rectangle 1204">
            <a:extLst>
              <a:ext uri="{FF2B5EF4-FFF2-40B4-BE49-F238E27FC236}">
                <a16:creationId xmlns:a16="http://schemas.microsoft.com/office/drawing/2014/main" id="{C36F3F8E-4BE9-9045-EDDE-F961087BFBAE}"/>
              </a:ext>
            </a:extLst>
          </p:cNvPr>
          <p:cNvSpPr/>
          <p:nvPr/>
        </p:nvSpPr>
        <p:spPr>
          <a:xfrm rot="18658390">
            <a:off x="2100976" y="3064798"/>
            <a:ext cx="102260" cy="3963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" name="Rectangle 1205">
            <a:extLst>
              <a:ext uri="{FF2B5EF4-FFF2-40B4-BE49-F238E27FC236}">
                <a16:creationId xmlns:a16="http://schemas.microsoft.com/office/drawing/2014/main" id="{FAD9D4A0-4B0C-8300-4CA9-92EE8DFA576F}"/>
              </a:ext>
            </a:extLst>
          </p:cNvPr>
          <p:cNvSpPr/>
          <p:nvPr/>
        </p:nvSpPr>
        <p:spPr>
          <a:xfrm rot="2895837">
            <a:off x="2112315" y="3334829"/>
            <a:ext cx="140322" cy="5809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7" name="Rectangle 1206">
            <a:extLst>
              <a:ext uri="{FF2B5EF4-FFF2-40B4-BE49-F238E27FC236}">
                <a16:creationId xmlns:a16="http://schemas.microsoft.com/office/drawing/2014/main" id="{05790AF6-5797-A3A0-D37B-3153D758CB00}"/>
              </a:ext>
            </a:extLst>
          </p:cNvPr>
          <p:cNvSpPr/>
          <p:nvPr/>
        </p:nvSpPr>
        <p:spPr>
          <a:xfrm rot="20748326">
            <a:off x="2169252" y="3266988"/>
            <a:ext cx="121900" cy="1795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8" name="Rectangle 1207">
            <a:extLst>
              <a:ext uri="{FF2B5EF4-FFF2-40B4-BE49-F238E27FC236}">
                <a16:creationId xmlns:a16="http://schemas.microsoft.com/office/drawing/2014/main" id="{A9383408-FB4F-3D50-2FD6-220357C313F3}"/>
              </a:ext>
            </a:extLst>
          </p:cNvPr>
          <p:cNvSpPr/>
          <p:nvPr/>
        </p:nvSpPr>
        <p:spPr>
          <a:xfrm rot="786097">
            <a:off x="2177077" y="3457754"/>
            <a:ext cx="69878" cy="917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9" name="TextBox 1208">
            <a:extLst>
              <a:ext uri="{FF2B5EF4-FFF2-40B4-BE49-F238E27FC236}">
                <a16:creationId xmlns:a16="http://schemas.microsoft.com/office/drawing/2014/main" id="{D6FDBE84-CA26-D830-5DF7-9791A2800F41}"/>
              </a:ext>
            </a:extLst>
          </p:cNvPr>
          <p:cNvSpPr txBox="1"/>
          <p:nvPr/>
        </p:nvSpPr>
        <p:spPr>
          <a:xfrm>
            <a:off x="1629847" y="3617660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1B</a:t>
            </a:r>
          </a:p>
        </p:txBody>
      </p:sp>
      <p:sp>
        <p:nvSpPr>
          <p:cNvPr id="1210" name="TextBox 1209">
            <a:extLst>
              <a:ext uri="{FF2B5EF4-FFF2-40B4-BE49-F238E27FC236}">
                <a16:creationId xmlns:a16="http://schemas.microsoft.com/office/drawing/2014/main" id="{EAE9095A-F664-1913-A873-42F6C8A6D570}"/>
              </a:ext>
            </a:extLst>
          </p:cNvPr>
          <p:cNvSpPr txBox="1"/>
          <p:nvPr/>
        </p:nvSpPr>
        <p:spPr>
          <a:xfrm>
            <a:off x="1541471" y="3549314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2B</a:t>
            </a:r>
          </a:p>
        </p:txBody>
      </p:sp>
      <p:sp>
        <p:nvSpPr>
          <p:cNvPr id="1211" name="TextBox 1210">
            <a:extLst>
              <a:ext uri="{FF2B5EF4-FFF2-40B4-BE49-F238E27FC236}">
                <a16:creationId xmlns:a16="http://schemas.microsoft.com/office/drawing/2014/main" id="{3867C122-C3C3-7DC5-E26B-C5BB6040CB2C}"/>
              </a:ext>
            </a:extLst>
          </p:cNvPr>
          <p:cNvSpPr txBox="1"/>
          <p:nvPr/>
        </p:nvSpPr>
        <p:spPr>
          <a:xfrm>
            <a:off x="1461588" y="3452534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3B</a:t>
            </a:r>
          </a:p>
        </p:txBody>
      </p:sp>
      <p:sp>
        <p:nvSpPr>
          <p:cNvPr id="1212" name="TextBox 1211">
            <a:extLst>
              <a:ext uri="{FF2B5EF4-FFF2-40B4-BE49-F238E27FC236}">
                <a16:creationId xmlns:a16="http://schemas.microsoft.com/office/drawing/2014/main" id="{2D0DFC44-0735-A5A4-7FF2-70817C7C1C1F}"/>
              </a:ext>
            </a:extLst>
          </p:cNvPr>
          <p:cNvSpPr txBox="1"/>
          <p:nvPr/>
        </p:nvSpPr>
        <p:spPr>
          <a:xfrm>
            <a:off x="1457958" y="3323307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4B</a:t>
            </a:r>
          </a:p>
        </p:txBody>
      </p:sp>
      <p:sp>
        <p:nvSpPr>
          <p:cNvPr id="1213" name="TextBox 1212">
            <a:extLst>
              <a:ext uri="{FF2B5EF4-FFF2-40B4-BE49-F238E27FC236}">
                <a16:creationId xmlns:a16="http://schemas.microsoft.com/office/drawing/2014/main" id="{C605399E-CFFE-F33D-EF7D-CEC28ED1AB3F}"/>
              </a:ext>
            </a:extLst>
          </p:cNvPr>
          <p:cNvSpPr txBox="1"/>
          <p:nvPr/>
        </p:nvSpPr>
        <p:spPr>
          <a:xfrm>
            <a:off x="1529315" y="3222673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5B</a:t>
            </a:r>
          </a:p>
        </p:txBody>
      </p:sp>
      <p:sp>
        <p:nvSpPr>
          <p:cNvPr id="1214" name="TextBox 1213">
            <a:extLst>
              <a:ext uri="{FF2B5EF4-FFF2-40B4-BE49-F238E27FC236}">
                <a16:creationId xmlns:a16="http://schemas.microsoft.com/office/drawing/2014/main" id="{8B132C23-168A-C3AA-C7E3-99A95D2139AE}"/>
              </a:ext>
            </a:extLst>
          </p:cNvPr>
          <p:cNvSpPr txBox="1"/>
          <p:nvPr/>
        </p:nvSpPr>
        <p:spPr>
          <a:xfrm>
            <a:off x="1606606" y="3136361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6B</a:t>
            </a:r>
          </a:p>
        </p:txBody>
      </p:sp>
      <p:sp>
        <p:nvSpPr>
          <p:cNvPr id="1215" name="TextBox 1214">
            <a:extLst>
              <a:ext uri="{FF2B5EF4-FFF2-40B4-BE49-F238E27FC236}">
                <a16:creationId xmlns:a16="http://schemas.microsoft.com/office/drawing/2014/main" id="{F05CF732-D0C5-00C9-F09A-C70EA7943B16}"/>
              </a:ext>
            </a:extLst>
          </p:cNvPr>
          <p:cNvSpPr txBox="1"/>
          <p:nvPr/>
        </p:nvSpPr>
        <p:spPr>
          <a:xfrm>
            <a:off x="1919339" y="3133975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7B</a:t>
            </a:r>
          </a:p>
        </p:txBody>
      </p:sp>
      <p:sp>
        <p:nvSpPr>
          <p:cNvPr id="1216" name="TextBox 1215">
            <a:extLst>
              <a:ext uri="{FF2B5EF4-FFF2-40B4-BE49-F238E27FC236}">
                <a16:creationId xmlns:a16="http://schemas.microsoft.com/office/drawing/2014/main" id="{CB9D5AC3-500A-EDD9-2740-A69E0ACC590D}"/>
              </a:ext>
            </a:extLst>
          </p:cNvPr>
          <p:cNvSpPr txBox="1"/>
          <p:nvPr/>
        </p:nvSpPr>
        <p:spPr>
          <a:xfrm>
            <a:off x="2004738" y="3185151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8B</a:t>
            </a:r>
          </a:p>
        </p:txBody>
      </p:sp>
      <p:sp>
        <p:nvSpPr>
          <p:cNvPr id="1217" name="TextBox 1216">
            <a:extLst>
              <a:ext uri="{FF2B5EF4-FFF2-40B4-BE49-F238E27FC236}">
                <a16:creationId xmlns:a16="http://schemas.microsoft.com/office/drawing/2014/main" id="{4A2AA62E-427B-AD1F-8EF8-785D2FC0E9A9}"/>
              </a:ext>
            </a:extLst>
          </p:cNvPr>
          <p:cNvSpPr txBox="1"/>
          <p:nvPr/>
        </p:nvSpPr>
        <p:spPr>
          <a:xfrm>
            <a:off x="2081601" y="3279820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9B</a:t>
            </a:r>
          </a:p>
        </p:txBody>
      </p:sp>
      <p:sp>
        <p:nvSpPr>
          <p:cNvPr id="1218" name="TextBox 1217">
            <a:extLst>
              <a:ext uri="{FF2B5EF4-FFF2-40B4-BE49-F238E27FC236}">
                <a16:creationId xmlns:a16="http://schemas.microsoft.com/office/drawing/2014/main" id="{DC23CC6A-0EED-F297-FABF-BA8704332245}"/>
              </a:ext>
            </a:extLst>
          </p:cNvPr>
          <p:cNvSpPr txBox="1"/>
          <p:nvPr/>
        </p:nvSpPr>
        <p:spPr>
          <a:xfrm>
            <a:off x="2082207" y="3440565"/>
            <a:ext cx="26962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10B</a:t>
            </a:r>
          </a:p>
        </p:txBody>
      </p:sp>
      <p:sp>
        <p:nvSpPr>
          <p:cNvPr id="1219" name="TextBox 1218">
            <a:extLst>
              <a:ext uri="{FF2B5EF4-FFF2-40B4-BE49-F238E27FC236}">
                <a16:creationId xmlns:a16="http://schemas.microsoft.com/office/drawing/2014/main" id="{41EC77EA-562C-F145-4AC8-32B42E44ACD6}"/>
              </a:ext>
            </a:extLst>
          </p:cNvPr>
          <p:cNvSpPr txBox="1"/>
          <p:nvPr/>
        </p:nvSpPr>
        <p:spPr>
          <a:xfrm>
            <a:off x="2021647" y="3532894"/>
            <a:ext cx="26962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11B</a:t>
            </a:r>
          </a:p>
        </p:txBody>
      </p:sp>
      <p:sp>
        <p:nvSpPr>
          <p:cNvPr id="1220" name="TextBox 1219">
            <a:extLst>
              <a:ext uri="{FF2B5EF4-FFF2-40B4-BE49-F238E27FC236}">
                <a16:creationId xmlns:a16="http://schemas.microsoft.com/office/drawing/2014/main" id="{5E42AB2A-E1A0-80BE-A865-6A023452663C}"/>
              </a:ext>
            </a:extLst>
          </p:cNvPr>
          <p:cNvSpPr txBox="1"/>
          <p:nvPr/>
        </p:nvSpPr>
        <p:spPr>
          <a:xfrm>
            <a:off x="1942944" y="3614075"/>
            <a:ext cx="26962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12B</a:t>
            </a:r>
          </a:p>
        </p:txBody>
      </p:sp>
      <p:sp>
        <p:nvSpPr>
          <p:cNvPr id="1221" name="Rectangle 1220">
            <a:extLst>
              <a:ext uri="{FF2B5EF4-FFF2-40B4-BE49-F238E27FC236}">
                <a16:creationId xmlns:a16="http://schemas.microsoft.com/office/drawing/2014/main" id="{06D85268-AC69-4461-E2F0-53BB892CA02E}"/>
              </a:ext>
            </a:extLst>
          </p:cNvPr>
          <p:cNvSpPr/>
          <p:nvPr/>
        </p:nvSpPr>
        <p:spPr>
          <a:xfrm rot="18446539">
            <a:off x="570684" y="4195432"/>
            <a:ext cx="118349" cy="4956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2" name="Rectangle 1221">
            <a:extLst>
              <a:ext uri="{FF2B5EF4-FFF2-40B4-BE49-F238E27FC236}">
                <a16:creationId xmlns:a16="http://schemas.microsoft.com/office/drawing/2014/main" id="{3E851876-CFEA-6302-A90B-592F57376A8E}"/>
              </a:ext>
            </a:extLst>
          </p:cNvPr>
          <p:cNvSpPr/>
          <p:nvPr/>
        </p:nvSpPr>
        <p:spPr>
          <a:xfrm rot="19057776">
            <a:off x="682384" y="4427037"/>
            <a:ext cx="72317" cy="857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3" name="Rectangle 1222">
            <a:extLst>
              <a:ext uri="{FF2B5EF4-FFF2-40B4-BE49-F238E27FC236}">
                <a16:creationId xmlns:a16="http://schemas.microsoft.com/office/drawing/2014/main" id="{12BB77CA-AF15-5D04-DDD5-C3C8665C09CF}"/>
              </a:ext>
            </a:extLst>
          </p:cNvPr>
          <p:cNvSpPr/>
          <p:nvPr/>
        </p:nvSpPr>
        <p:spPr>
          <a:xfrm rot="3005689">
            <a:off x="623487" y="3946822"/>
            <a:ext cx="171315" cy="3649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4" name="Rectangle 1223">
            <a:extLst>
              <a:ext uri="{FF2B5EF4-FFF2-40B4-BE49-F238E27FC236}">
                <a16:creationId xmlns:a16="http://schemas.microsoft.com/office/drawing/2014/main" id="{AB767A3C-E085-E1F8-D7CF-CAD374DCBA17}"/>
              </a:ext>
            </a:extLst>
          </p:cNvPr>
          <p:cNvSpPr/>
          <p:nvPr/>
        </p:nvSpPr>
        <p:spPr>
          <a:xfrm rot="536018">
            <a:off x="662304" y="4192721"/>
            <a:ext cx="60591" cy="1180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5" name="Rectangle 1224">
            <a:extLst>
              <a:ext uri="{FF2B5EF4-FFF2-40B4-BE49-F238E27FC236}">
                <a16:creationId xmlns:a16="http://schemas.microsoft.com/office/drawing/2014/main" id="{16352F3D-3F9E-4FE4-9428-7CC1810636F5}"/>
              </a:ext>
            </a:extLst>
          </p:cNvPr>
          <p:cNvSpPr/>
          <p:nvPr/>
        </p:nvSpPr>
        <p:spPr>
          <a:xfrm rot="20493284">
            <a:off x="584398" y="4324326"/>
            <a:ext cx="131935" cy="1167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6" name="Rectangle 1225">
            <a:extLst>
              <a:ext uri="{FF2B5EF4-FFF2-40B4-BE49-F238E27FC236}">
                <a16:creationId xmlns:a16="http://schemas.microsoft.com/office/drawing/2014/main" id="{6D1CBB96-8E64-6B1E-3538-A28CCDFD871D}"/>
              </a:ext>
            </a:extLst>
          </p:cNvPr>
          <p:cNvSpPr/>
          <p:nvPr/>
        </p:nvSpPr>
        <p:spPr>
          <a:xfrm rot="18505810">
            <a:off x="1167375" y="3995502"/>
            <a:ext cx="92738" cy="2616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7" name="Rectangle 1226">
            <a:extLst>
              <a:ext uri="{FF2B5EF4-FFF2-40B4-BE49-F238E27FC236}">
                <a16:creationId xmlns:a16="http://schemas.microsoft.com/office/drawing/2014/main" id="{DACE529B-46FF-0307-9742-C54A59A40EB7}"/>
              </a:ext>
            </a:extLst>
          </p:cNvPr>
          <p:cNvSpPr/>
          <p:nvPr/>
        </p:nvSpPr>
        <p:spPr>
          <a:xfrm rot="3092001">
            <a:off x="1244947" y="4260299"/>
            <a:ext cx="83312" cy="416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8" name="Rectangle 1227">
            <a:extLst>
              <a:ext uri="{FF2B5EF4-FFF2-40B4-BE49-F238E27FC236}">
                <a16:creationId xmlns:a16="http://schemas.microsoft.com/office/drawing/2014/main" id="{A22A41F8-8A94-3D2D-4217-E2724FDBDE5F}"/>
              </a:ext>
            </a:extLst>
          </p:cNvPr>
          <p:cNvSpPr/>
          <p:nvPr/>
        </p:nvSpPr>
        <p:spPr>
          <a:xfrm>
            <a:off x="1271628" y="4190840"/>
            <a:ext cx="110421" cy="202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" name="TextBox 1228">
            <a:extLst>
              <a:ext uri="{FF2B5EF4-FFF2-40B4-BE49-F238E27FC236}">
                <a16:creationId xmlns:a16="http://schemas.microsoft.com/office/drawing/2014/main" id="{B904246B-8C9D-5E65-0F4D-78F6F50F2A47}"/>
              </a:ext>
            </a:extLst>
          </p:cNvPr>
          <p:cNvSpPr txBox="1"/>
          <p:nvPr/>
        </p:nvSpPr>
        <p:spPr>
          <a:xfrm>
            <a:off x="698676" y="4509206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1C</a:t>
            </a:r>
          </a:p>
        </p:txBody>
      </p:sp>
      <p:sp>
        <p:nvSpPr>
          <p:cNvPr id="1230" name="TextBox 1229">
            <a:extLst>
              <a:ext uri="{FF2B5EF4-FFF2-40B4-BE49-F238E27FC236}">
                <a16:creationId xmlns:a16="http://schemas.microsoft.com/office/drawing/2014/main" id="{2517B2CF-9598-3181-A9DC-E55529B25F7C}"/>
              </a:ext>
            </a:extLst>
          </p:cNvPr>
          <p:cNvSpPr txBox="1"/>
          <p:nvPr/>
        </p:nvSpPr>
        <p:spPr>
          <a:xfrm>
            <a:off x="618185" y="4437810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2C</a:t>
            </a:r>
          </a:p>
        </p:txBody>
      </p:sp>
      <p:sp>
        <p:nvSpPr>
          <p:cNvPr id="1231" name="TextBox 1230">
            <a:extLst>
              <a:ext uri="{FF2B5EF4-FFF2-40B4-BE49-F238E27FC236}">
                <a16:creationId xmlns:a16="http://schemas.microsoft.com/office/drawing/2014/main" id="{601DAB73-D198-A549-1C96-2047A3D1968E}"/>
              </a:ext>
            </a:extLst>
          </p:cNvPr>
          <p:cNvSpPr txBox="1"/>
          <p:nvPr/>
        </p:nvSpPr>
        <p:spPr>
          <a:xfrm>
            <a:off x="559321" y="4345253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3C</a:t>
            </a:r>
          </a:p>
        </p:txBody>
      </p:sp>
      <p:sp>
        <p:nvSpPr>
          <p:cNvPr id="1232" name="TextBox 1231">
            <a:extLst>
              <a:ext uri="{FF2B5EF4-FFF2-40B4-BE49-F238E27FC236}">
                <a16:creationId xmlns:a16="http://schemas.microsoft.com/office/drawing/2014/main" id="{492FB0A2-6395-56E3-C0F5-B1979A79E7BE}"/>
              </a:ext>
            </a:extLst>
          </p:cNvPr>
          <p:cNvSpPr txBox="1"/>
          <p:nvPr/>
        </p:nvSpPr>
        <p:spPr>
          <a:xfrm>
            <a:off x="544574" y="4211152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4C</a:t>
            </a:r>
          </a:p>
        </p:txBody>
      </p:sp>
      <p:sp>
        <p:nvSpPr>
          <p:cNvPr id="1233" name="TextBox 1232">
            <a:extLst>
              <a:ext uri="{FF2B5EF4-FFF2-40B4-BE49-F238E27FC236}">
                <a16:creationId xmlns:a16="http://schemas.microsoft.com/office/drawing/2014/main" id="{FD073198-EE4C-356C-5802-CA1417C4465C}"/>
              </a:ext>
            </a:extLst>
          </p:cNvPr>
          <p:cNvSpPr txBox="1"/>
          <p:nvPr/>
        </p:nvSpPr>
        <p:spPr>
          <a:xfrm>
            <a:off x="615447" y="4091544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</a:t>
            </a:r>
          </a:p>
        </p:txBody>
      </p:sp>
      <p:sp>
        <p:nvSpPr>
          <p:cNvPr id="1234" name="TextBox 1233">
            <a:extLst>
              <a:ext uri="{FF2B5EF4-FFF2-40B4-BE49-F238E27FC236}">
                <a16:creationId xmlns:a16="http://schemas.microsoft.com/office/drawing/2014/main" id="{BDE82586-1475-314C-1CB5-05ED9DADEEAC}"/>
              </a:ext>
            </a:extLst>
          </p:cNvPr>
          <p:cNvSpPr txBox="1"/>
          <p:nvPr/>
        </p:nvSpPr>
        <p:spPr>
          <a:xfrm>
            <a:off x="715245" y="4013507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6C</a:t>
            </a:r>
          </a:p>
        </p:txBody>
      </p:sp>
      <p:sp>
        <p:nvSpPr>
          <p:cNvPr id="1235" name="TextBox 1234">
            <a:extLst>
              <a:ext uri="{FF2B5EF4-FFF2-40B4-BE49-F238E27FC236}">
                <a16:creationId xmlns:a16="http://schemas.microsoft.com/office/drawing/2014/main" id="{314C2376-332D-88A9-6038-78736F15D933}"/>
              </a:ext>
            </a:extLst>
          </p:cNvPr>
          <p:cNvSpPr txBox="1"/>
          <p:nvPr/>
        </p:nvSpPr>
        <p:spPr>
          <a:xfrm>
            <a:off x="1035248" y="4011210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7C</a:t>
            </a:r>
          </a:p>
        </p:txBody>
      </p:sp>
      <p:sp>
        <p:nvSpPr>
          <p:cNvPr id="1236" name="TextBox 1235">
            <a:extLst>
              <a:ext uri="{FF2B5EF4-FFF2-40B4-BE49-F238E27FC236}">
                <a16:creationId xmlns:a16="http://schemas.microsoft.com/office/drawing/2014/main" id="{11F17D10-B784-93C3-0F29-D6B4F994B85B}"/>
              </a:ext>
            </a:extLst>
          </p:cNvPr>
          <p:cNvSpPr txBox="1"/>
          <p:nvPr/>
        </p:nvSpPr>
        <p:spPr>
          <a:xfrm>
            <a:off x="1121224" y="4080144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</a:t>
            </a:r>
          </a:p>
        </p:txBody>
      </p:sp>
      <p:sp>
        <p:nvSpPr>
          <p:cNvPr id="1237" name="TextBox 1236">
            <a:extLst>
              <a:ext uri="{FF2B5EF4-FFF2-40B4-BE49-F238E27FC236}">
                <a16:creationId xmlns:a16="http://schemas.microsoft.com/office/drawing/2014/main" id="{D87C1BB7-1DEB-8684-51C6-0D62219053CB}"/>
              </a:ext>
            </a:extLst>
          </p:cNvPr>
          <p:cNvSpPr txBox="1"/>
          <p:nvPr/>
        </p:nvSpPr>
        <p:spPr>
          <a:xfrm>
            <a:off x="1198063" y="4192721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9C</a:t>
            </a:r>
          </a:p>
        </p:txBody>
      </p:sp>
      <p:sp>
        <p:nvSpPr>
          <p:cNvPr id="1238" name="TextBox 1237">
            <a:extLst>
              <a:ext uri="{FF2B5EF4-FFF2-40B4-BE49-F238E27FC236}">
                <a16:creationId xmlns:a16="http://schemas.microsoft.com/office/drawing/2014/main" id="{1AAD027A-5425-47FC-1ECF-051E88F7D8AE}"/>
              </a:ext>
            </a:extLst>
          </p:cNvPr>
          <p:cNvSpPr txBox="1"/>
          <p:nvPr/>
        </p:nvSpPr>
        <p:spPr>
          <a:xfrm>
            <a:off x="1170399" y="4328991"/>
            <a:ext cx="27283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10C</a:t>
            </a:r>
          </a:p>
        </p:txBody>
      </p:sp>
      <p:sp>
        <p:nvSpPr>
          <p:cNvPr id="1239" name="TextBox 1238">
            <a:extLst>
              <a:ext uri="{FF2B5EF4-FFF2-40B4-BE49-F238E27FC236}">
                <a16:creationId xmlns:a16="http://schemas.microsoft.com/office/drawing/2014/main" id="{A801F8CC-0F29-606C-FCAD-9A98DE947E8C}"/>
              </a:ext>
            </a:extLst>
          </p:cNvPr>
          <p:cNvSpPr txBox="1"/>
          <p:nvPr/>
        </p:nvSpPr>
        <p:spPr>
          <a:xfrm>
            <a:off x="1123880" y="4429094"/>
            <a:ext cx="27283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11C</a:t>
            </a:r>
          </a:p>
        </p:txBody>
      </p:sp>
      <p:sp>
        <p:nvSpPr>
          <p:cNvPr id="1240" name="TextBox 1239">
            <a:extLst>
              <a:ext uri="{FF2B5EF4-FFF2-40B4-BE49-F238E27FC236}">
                <a16:creationId xmlns:a16="http://schemas.microsoft.com/office/drawing/2014/main" id="{7D12AA94-B020-9259-C1DD-06106005EE4B}"/>
              </a:ext>
            </a:extLst>
          </p:cNvPr>
          <p:cNvSpPr txBox="1"/>
          <p:nvPr/>
        </p:nvSpPr>
        <p:spPr>
          <a:xfrm>
            <a:off x="1018327" y="4494861"/>
            <a:ext cx="26962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12B</a:t>
            </a:r>
          </a:p>
        </p:txBody>
      </p:sp>
      <p:sp>
        <p:nvSpPr>
          <p:cNvPr id="1241" name="Rectangle 1240">
            <a:extLst>
              <a:ext uri="{FF2B5EF4-FFF2-40B4-BE49-F238E27FC236}">
                <a16:creationId xmlns:a16="http://schemas.microsoft.com/office/drawing/2014/main" id="{EEA5C6E9-AE5C-1E4A-E9FF-2852C94B7FDF}"/>
              </a:ext>
            </a:extLst>
          </p:cNvPr>
          <p:cNvSpPr/>
          <p:nvPr/>
        </p:nvSpPr>
        <p:spPr>
          <a:xfrm rot="18604365">
            <a:off x="1553383" y="4292227"/>
            <a:ext cx="98048" cy="3474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2" name="Rectangle 1241">
            <a:extLst>
              <a:ext uri="{FF2B5EF4-FFF2-40B4-BE49-F238E27FC236}">
                <a16:creationId xmlns:a16="http://schemas.microsoft.com/office/drawing/2014/main" id="{0413D0B0-D96E-D805-BD88-6A1953835090}"/>
              </a:ext>
            </a:extLst>
          </p:cNvPr>
          <p:cNvSpPr/>
          <p:nvPr/>
        </p:nvSpPr>
        <p:spPr>
          <a:xfrm rot="3165114">
            <a:off x="1634381" y="3995972"/>
            <a:ext cx="72707" cy="2916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3" name="Rectangle 1242">
            <a:extLst>
              <a:ext uri="{FF2B5EF4-FFF2-40B4-BE49-F238E27FC236}">
                <a16:creationId xmlns:a16="http://schemas.microsoft.com/office/drawing/2014/main" id="{D92FF00F-CCA5-4936-96DA-FC91DAB7DEAA}"/>
              </a:ext>
            </a:extLst>
          </p:cNvPr>
          <p:cNvSpPr/>
          <p:nvPr/>
        </p:nvSpPr>
        <p:spPr>
          <a:xfrm rot="565989">
            <a:off x="1468056" y="4211288"/>
            <a:ext cx="163964" cy="1166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4" name="Rectangle 1243">
            <a:extLst>
              <a:ext uri="{FF2B5EF4-FFF2-40B4-BE49-F238E27FC236}">
                <a16:creationId xmlns:a16="http://schemas.microsoft.com/office/drawing/2014/main" id="{37C7941C-5661-489A-A24F-16562120A2FA}"/>
              </a:ext>
            </a:extLst>
          </p:cNvPr>
          <p:cNvSpPr/>
          <p:nvPr/>
        </p:nvSpPr>
        <p:spPr>
          <a:xfrm rot="21088186">
            <a:off x="1514266" y="4307633"/>
            <a:ext cx="118212" cy="122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5" name="Rectangle 1244">
            <a:extLst>
              <a:ext uri="{FF2B5EF4-FFF2-40B4-BE49-F238E27FC236}">
                <a16:creationId xmlns:a16="http://schemas.microsoft.com/office/drawing/2014/main" id="{9BF48AF6-663F-3A16-4036-DA63E9B9D47F}"/>
              </a:ext>
            </a:extLst>
          </p:cNvPr>
          <p:cNvSpPr/>
          <p:nvPr/>
        </p:nvSpPr>
        <p:spPr>
          <a:xfrm rot="18597135">
            <a:off x="2126970" y="3986011"/>
            <a:ext cx="112439" cy="3518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6" name="Rectangle 1245">
            <a:extLst>
              <a:ext uri="{FF2B5EF4-FFF2-40B4-BE49-F238E27FC236}">
                <a16:creationId xmlns:a16="http://schemas.microsoft.com/office/drawing/2014/main" id="{F0793528-5031-9E5B-C3FE-45BB02D239E3}"/>
              </a:ext>
            </a:extLst>
          </p:cNvPr>
          <p:cNvSpPr/>
          <p:nvPr/>
        </p:nvSpPr>
        <p:spPr>
          <a:xfrm rot="2867456">
            <a:off x="2111242" y="4359132"/>
            <a:ext cx="69627" cy="293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7" name="Rectangle 1246">
            <a:extLst>
              <a:ext uri="{FF2B5EF4-FFF2-40B4-BE49-F238E27FC236}">
                <a16:creationId xmlns:a16="http://schemas.microsoft.com/office/drawing/2014/main" id="{7FDA3433-AC23-1ADC-EEB1-FAE8F990B3DF}"/>
              </a:ext>
            </a:extLst>
          </p:cNvPr>
          <p:cNvSpPr/>
          <p:nvPr/>
        </p:nvSpPr>
        <p:spPr>
          <a:xfrm rot="21411886">
            <a:off x="2182735" y="4142055"/>
            <a:ext cx="305869" cy="3809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8" name="Rectangle 1247">
            <a:extLst>
              <a:ext uri="{FF2B5EF4-FFF2-40B4-BE49-F238E27FC236}">
                <a16:creationId xmlns:a16="http://schemas.microsoft.com/office/drawing/2014/main" id="{491DCF88-EB48-A31D-E32A-385AA33E6459}"/>
              </a:ext>
            </a:extLst>
          </p:cNvPr>
          <p:cNvSpPr/>
          <p:nvPr/>
        </p:nvSpPr>
        <p:spPr>
          <a:xfrm rot="650807">
            <a:off x="2167696" y="4282583"/>
            <a:ext cx="45719" cy="2000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9" name="Rectangle 1248">
            <a:extLst>
              <a:ext uri="{FF2B5EF4-FFF2-40B4-BE49-F238E27FC236}">
                <a16:creationId xmlns:a16="http://schemas.microsoft.com/office/drawing/2014/main" id="{78977887-E3BE-5B63-7948-DA9571067E5E}"/>
              </a:ext>
            </a:extLst>
          </p:cNvPr>
          <p:cNvSpPr/>
          <p:nvPr/>
        </p:nvSpPr>
        <p:spPr>
          <a:xfrm>
            <a:off x="2242311" y="3783470"/>
            <a:ext cx="121341" cy="3038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0" name="TextBox 1249">
            <a:extLst>
              <a:ext uri="{FF2B5EF4-FFF2-40B4-BE49-F238E27FC236}">
                <a16:creationId xmlns:a16="http://schemas.microsoft.com/office/drawing/2014/main" id="{117B72F8-AE2B-2047-1EEA-D35AAC5602DC}"/>
              </a:ext>
            </a:extLst>
          </p:cNvPr>
          <p:cNvSpPr txBox="1"/>
          <p:nvPr/>
        </p:nvSpPr>
        <p:spPr>
          <a:xfrm>
            <a:off x="1628496" y="4506990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1D</a:t>
            </a:r>
          </a:p>
        </p:txBody>
      </p:sp>
      <p:sp>
        <p:nvSpPr>
          <p:cNvPr id="1251" name="TextBox 1250">
            <a:extLst>
              <a:ext uri="{FF2B5EF4-FFF2-40B4-BE49-F238E27FC236}">
                <a16:creationId xmlns:a16="http://schemas.microsoft.com/office/drawing/2014/main" id="{BEDF8E40-8275-E534-A49D-B18301A37959}"/>
              </a:ext>
            </a:extLst>
          </p:cNvPr>
          <p:cNvSpPr txBox="1"/>
          <p:nvPr/>
        </p:nvSpPr>
        <p:spPr>
          <a:xfrm>
            <a:off x="1527488" y="4437810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2D</a:t>
            </a:r>
          </a:p>
        </p:txBody>
      </p:sp>
      <p:sp>
        <p:nvSpPr>
          <p:cNvPr id="1252" name="TextBox 1251">
            <a:extLst>
              <a:ext uri="{FF2B5EF4-FFF2-40B4-BE49-F238E27FC236}">
                <a16:creationId xmlns:a16="http://schemas.microsoft.com/office/drawing/2014/main" id="{640736DE-E8E5-DF65-A7C0-326F33EF6100}"/>
              </a:ext>
            </a:extLst>
          </p:cNvPr>
          <p:cNvSpPr txBox="1"/>
          <p:nvPr/>
        </p:nvSpPr>
        <p:spPr>
          <a:xfrm>
            <a:off x="1456157" y="4328991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3D</a:t>
            </a:r>
          </a:p>
        </p:txBody>
      </p:sp>
      <p:sp>
        <p:nvSpPr>
          <p:cNvPr id="1254" name="TextBox 1253">
            <a:extLst>
              <a:ext uri="{FF2B5EF4-FFF2-40B4-BE49-F238E27FC236}">
                <a16:creationId xmlns:a16="http://schemas.microsoft.com/office/drawing/2014/main" id="{02FC51EC-6E49-72AA-95F6-9AB3D31FA0EE}"/>
              </a:ext>
            </a:extLst>
          </p:cNvPr>
          <p:cNvSpPr txBox="1"/>
          <p:nvPr/>
        </p:nvSpPr>
        <p:spPr>
          <a:xfrm>
            <a:off x="1464325" y="4185536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4D</a:t>
            </a:r>
          </a:p>
        </p:txBody>
      </p:sp>
      <p:sp>
        <p:nvSpPr>
          <p:cNvPr id="1255" name="TextBox 1254">
            <a:extLst>
              <a:ext uri="{FF2B5EF4-FFF2-40B4-BE49-F238E27FC236}">
                <a16:creationId xmlns:a16="http://schemas.microsoft.com/office/drawing/2014/main" id="{1695650F-D414-7FE5-5305-FF59BAAFD7D2}"/>
              </a:ext>
            </a:extLst>
          </p:cNvPr>
          <p:cNvSpPr txBox="1"/>
          <p:nvPr/>
        </p:nvSpPr>
        <p:spPr>
          <a:xfrm>
            <a:off x="1531089" y="4073788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5D</a:t>
            </a:r>
          </a:p>
        </p:txBody>
      </p:sp>
      <p:sp>
        <p:nvSpPr>
          <p:cNvPr id="1256" name="TextBox 1255">
            <a:extLst>
              <a:ext uri="{FF2B5EF4-FFF2-40B4-BE49-F238E27FC236}">
                <a16:creationId xmlns:a16="http://schemas.microsoft.com/office/drawing/2014/main" id="{9C94943D-1F0A-564C-24F6-3D7AA5C68BBA}"/>
              </a:ext>
            </a:extLst>
          </p:cNvPr>
          <p:cNvSpPr txBox="1"/>
          <p:nvPr/>
        </p:nvSpPr>
        <p:spPr>
          <a:xfrm>
            <a:off x="1640760" y="3991749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6D</a:t>
            </a:r>
          </a:p>
        </p:txBody>
      </p:sp>
      <p:sp>
        <p:nvSpPr>
          <p:cNvPr id="1257" name="TextBox 1256">
            <a:extLst>
              <a:ext uri="{FF2B5EF4-FFF2-40B4-BE49-F238E27FC236}">
                <a16:creationId xmlns:a16="http://schemas.microsoft.com/office/drawing/2014/main" id="{44970373-3AAA-772C-5107-594CADA458A3}"/>
              </a:ext>
            </a:extLst>
          </p:cNvPr>
          <p:cNvSpPr txBox="1"/>
          <p:nvPr/>
        </p:nvSpPr>
        <p:spPr>
          <a:xfrm>
            <a:off x="1931671" y="3994496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7D</a:t>
            </a:r>
          </a:p>
        </p:txBody>
      </p:sp>
      <p:sp>
        <p:nvSpPr>
          <p:cNvPr id="1258" name="TextBox 1257">
            <a:extLst>
              <a:ext uri="{FF2B5EF4-FFF2-40B4-BE49-F238E27FC236}">
                <a16:creationId xmlns:a16="http://schemas.microsoft.com/office/drawing/2014/main" id="{05252BB0-9FCC-5186-6934-FF650B992E09}"/>
              </a:ext>
            </a:extLst>
          </p:cNvPr>
          <p:cNvSpPr txBox="1"/>
          <p:nvPr/>
        </p:nvSpPr>
        <p:spPr>
          <a:xfrm>
            <a:off x="2037426" y="4072477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8D</a:t>
            </a:r>
          </a:p>
        </p:txBody>
      </p:sp>
      <p:sp>
        <p:nvSpPr>
          <p:cNvPr id="1259" name="TextBox 1258">
            <a:extLst>
              <a:ext uri="{FF2B5EF4-FFF2-40B4-BE49-F238E27FC236}">
                <a16:creationId xmlns:a16="http://schemas.microsoft.com/office/drawing/2014/main" id="{FDBCA8AE-348A-9EA6-651B-7B9ED081D8A9}"/>
              </a:ext>
            </a:extLst>
          </p:cNvPr>
          <p:cNvSpPr txBox="1"/>
          <p:nvPr/>
        </p:nvSpPr>
        <p:spPr>
          <a:xfrm>
            <a:off x="2092327" y="4192721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9D</a:t>
            </a:r>
          </a:p>
        </p:txBody>
      </p:sp>
      <p:sp>
        <p:nvSpPr>
          <p:cNvPr id="1260" name="TextBox 1259">
            <a:extLst>
              <a:ext uri="{FF2B5EF4-FFF2-40B4-BE49-F238E27FC236}">
                <a16:creationId xmlns:a16="http://schemas.microsoft.com/office/drawing/2014/main" id="{61F374EA-1895-253A-D8C3-E0C1BE4E79B8}"/>
              </a:ext>
            </a:extLst>
          </p:cNvPr>
          <p:cNvSpPr txBox="1"/>
          <p:nvPr/>
        </p:nvSpPr>
        <p:spPr>
          <a:xfrm>
            <a:off x="2077000" y="4329550"/>
            <a:ext cx="27283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10D</a:t>
            </a:r>
          </a:p>
        </p:txBody>
      </p:sp>
      <p:sp>
        <p:nvSpPr>
          <p:cNvPr id="1261" name="TextBox 1260">
            <a:extLst>
              <a:ext uri="{FF2B5EF4-FFF2-40B4-BE49-F238E27FC236}">
                <a16:creationId xmlns:a16="http://schemas.microsoft.com/office/drawing/2014/main" id="{7D6BFE65-17FF-5BE4-801F-AF6354C2B2F6}"/>
              </a:ext>
            </a:extLst>
          </p:cNvPr>
          <p:cNvSpPr txBox="1"/>
          <p:nvPr/>
        </p:nvSpPr>
        <p:spPr>
          <a:xfrm>
            <a:off x="2024847" y="4430046"/>
            <a:ext cx="27283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11D</a:t>
            </a:r>
          </a:p>
        </p:txBody>
      </p:sp>
      <p:sp>
        <p:nvSpPr>
          <p:cNvPr id="1262" name="TextBox 1261">
            <a:extLst>
              <a:ext uri="{FF2B5EF4-FFF2-40B4-BE49-F238E27FC236}">
                <a16:creationId xmlns:a16="http://schemas.microsoft.com/office/drawing/2014/main" id="{1FE123E4-FE0C-B179-88DC-40DB36234682}"/>
              </a:ext>
            </a:extLst>
          </p:cNvPr>
          <p:cNvSpPr txBox="1"/>
          <p:nvPr/>
        </p:nvSpPr>
        <p:spPr>
          <a:xfrm>
            <a:off x="1939424" y="4507155"/>
            <a:ext cx="27283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12D</a:t>
            </a:r>
          </a:p>
        </p:txBody>
      </p:sp>
      <p:sp>
        <p:nvSpPr>
          <p:cNvPr id="1263" name="Rectangle 1262">
            <a:extLst>
              <a:ext uri="{FF2B5EF4-FFF2-40B4-BE49-F238E27FC236}">
                <a16:creationId xmlns:a16="http://schemas.microsoft.com/office/drawing/2014/main" id="{8529FE93-C576-7348-1CB9-5D2B76DC59D1}"/>
              </a:ext>
            </a:extLst>
          </p:cNvPr>
          <p:cNvSpPr/>
          <p:nvPr/>
        </p:nvSpPr>
        <p:spPr>
          <a:xfrm>
            <a:off x="753472" y="5214810"/>
            <a:ext cx="85459" cy="2000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4" name="TextBox 1263">
            <a:extLst>
              <a:ext uri="{FF2B5EF4-FFF2-40B4-BE49-F238E27FC236}">
                <a16:creationId xmlns:a16="http://schemas.microsoft.com/office/drawing/2014/main" id="{D787B9E8-8E59-9533-5470-0117EA4B0C27}"/>
              </a:ext>
            </a:extLst>
          </p:cNvPr>
          <p:cNvSpPr txBox="1"/>
          <p:nvPr/>
        </p:nvSpPr>
        <p:spPr>
          <a:xfrm>
            <a:off x="678108" y="5278380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65" name="Rectangle 1264">
            <a:extLst>
              <a:ext uri="{FF2B5EF4-FFF2-40B4-BE49-F238E27FC236}">
                <a16:creationId xmlns:a16="http://schemas.microsoft.com/office/drawing/2014/main" id="{FBC6178D-8B92-DDC0-5C01-440592B2BF78}"/>
              </a:ext>
            </a:extLst>
          </p:cNvPr>
          <p:cNvSpPr/>
          <p:nvPr/>
        </p:nvSpPr>
        <p:spPr>
          <a:xfrm>
            <a:off x="215690" y="6136897"/>
            <a:ext cx="45719" cy="795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6" name="Rectangle 1265">
            <a:extLst>
              <a:ext uri="{FF2B5EF4-FFF2-40B4-BE49-F238E27FC236}">
                <a16:creationId xmlns:a16="http://schemas.microsoft.com/office/drawing/2014/main" id="{121A308B-2787-EAE0-51D0-DB47DD5A14A5}"/>
              </a:ext>
            </a:extLst>
          </p:cNvPr>
          <p:cNvSpPr/>
          <p:nvPr/>
        </p:nvSpPr>
        <p:spPr>
          <a:xfrm>
            <a:off x="216150" y="5854700"/>
            <a:ext cx="45719" cy="2179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7" name="TextBox 1266">
            <a:extLst>
              <a:ext uri="{FF2B5EF4-FFF2-40B4-BE49-F238E27FC236}">
                <a16:creationId xmlns:a16="http://schemas.microsoft.com/office/drawing/2014/main" id="{26643B2F-CED8-CFD4-6BBA-D5AAECF79CCA}"/>
              </a:ext>
            </a:extLst>
          </p:cNvPr>
          <p:cNvSpPr txBox="1"/>
          <p:nvPr/>
        </p:nvSpPr>
        <p:spPr>
          <a:xfrm>
            <a:off x="150648" y="5960689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268" name="Rectangle 1267">
            <a:extLst>
              <a:ext uri="{FF2B5EF4-FFF2-40B4-BE49-F238E27FC236}">
                <a16:creationId xmlns:a16="http://schemas.microsoft.com/office/drawing/2014/main" id="{A11CD6A1-F4A8-923F-EB66-F6F5720A02EE}"/>
              </a:ext>
            </a:extLst>
          </p:cNvPr>
          <p:cNvSpPr/>
          <p:nvPr/>
        </p:nvSpPr>
        <p:spPr>
          <a:xfrm rot="2624360">
            <a:off x="1342527" y="5237822"/>
            <a:ext cx="116234" cy="1177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9" name="TextBox 1268">
            <a:extLst>
              <a:ext uri="{FF2B5EF4-FFF2-40B4-BE49-F238E27FC236}">
                <a16:creationId xmlns:a16="http://schemas.microsoft.com/office/drawing/2014/main" id="{156B9F56-6CFA-4FF4-AD0C-9E93254F1C1C}"/>
              </a:ext>
            </a:extLst>
          </p:cNvPr>
          <p:cNvSpPr txBox="1"/>
          <p:nvPr/>
        </p:nvSpPr>
        <p:spPr>
          <a:xfrm>
            <a:off x="1330655" y="5221034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270" name="Rectangle 1269">
            <a:extLst>
              <a:ext uri="{FF2B5EF4-FFF2-40B4-BE49-F238E27FC236}">
                <a16:creationId xmlns:a16="http://schemas.microsoft.com/office/drawing/2014/main" id="{9C7AE77C-7131-6B6F-469C-148AAEC84034}"/>
              </a:ext>
            </a:extLst>
          </p:cNvPr>
          <p:cNvSpPr/>
          <p:nvPr/>
        </p:nvSpPr>
        <p:spPr>
          <a:xfrm rot="20141293">
            <a:off x="846592" y="5583137"/>
            <a:ext cx="95598" cy="787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1" name="TextBox 1270">
            <a:extLst>
              <a:ext uri="{FF2B5EF4-FFF2-40B4-BE49-F238E27FC236}">
                <a16:creationId xmlns:a16="http://schemas.microsoft.com/office/drawing/2014/main" id="{39832BC5-EDD8-0823-36E4-7F99720C9A87}"/>
              </a:ext>
            </a:extLst>
          </p:cNvPr>
          <p:cNvSpPr txBox="1"/>
          <p:nvPr/>
        </p:nvSpPr>
        <p:spPr>
          <a:xfrm>
            <a:off x="775509" y="5520643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272" name="Rectangle 1271">
            <a:extLst>
              <a:ext uri="{FF2B5EF4-FFF2-40B4-BE49-F238E27FC236}">
                <a16:creationId xmlns:a16="http://schemas.microsoft.com/office/drawing/2014/main" id="{267C76E6-A24F-3549-3B6B-5782377E8162}"/>
              </a:ext>
            </a:extLst>
          </p:cNvPr>
          <p:cNvSpPr/>
          <p:nvPr/>
        </p:nvSpPr>
        <p:spPr>
          <a:xfrm flipH="1">
            <a:off x="1063413" y="6318055"/>
            <a:ext cx="45719" cy="824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3" name="TextBox 1272">
            <a:extLst>
              <a:ext uri="{FF2B5EF4-FFF2-40B4-BE49-F238E27FC236}">
                <a16:creationId xmlns:a16="http://schemas.microsoft.com/office/drawing/2014/main" id="{5B263D1C-D399-83AE-27FE-062B900185C8}"/>
              </a:ext>
            </a:extLst>
          </p:cNvPr>
          <p:cNvSpPr txBox="1"/>
          <p:nvPr/>
        </p:nvSpPr>
        <p:spPr>
          <a:xfrm>
            <a:off x="960362" y="6286467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74" name="Rectangle 1273">
            <a:extLst>
              <a:ext uri="{FF2B5EF4-FFF2-40B4-BE49-F238E27FC236}">
                <a16:creationId xmlns:a16="http://schemas.microsoft.com/office/drawing/2014/main" id="{2424D466-0BBF-0E8A-2A48-E4144F1AE377}"/>
              </a:ext>
            </a:extLst>
          </p:cNvPr>
          <p:cNvSpPr/>
          <p:nvPr/>
        </p:nvSpPr>
        <p:spPr>
          <a:xfrm>
            <a:off x="1499067" y="6305628"/>
            <a:ext cx="69381" cy="100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5" name="TextBox 1274">
            <a:extLst>
              <a:ext uri="{FF2B5EF4-FFF2-40B4-BE49-F238E27FC236}">
                <a16:creationId xmlns:a16="http://schemas.microsoft.com/office/drawing/2014/main" id="{38B97EEB-2029-096D-0DB2-9FE8593D7501}"/>
              </a:ext>
            </a:extLst>
          </p:cNvPr>
          <p:cNvSpPr txBox="1"/>
          <p:nvPr/>
        </p:nvSpPr>
        <p:spPr>
          <a:xfrm>
            <a:off x="1423216" y="6248605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276" name="Rectangle 1275">
            <a:extLst>
              <a:ext uri="{FF2B5EF4-FFF2-40B4-BE49-F238E27FC236}">
                <a16:creationId xmlns:a16="http://schemas.microsoft.com/office/drawing/2014/main" id="{F781AAB5-1D72-87D0-3511-0931AB440A6E}"/>
              </a:ext>
            </a:extLst>
          </p:cNvPr>
          <p:cNvSpPr/>
          <p:nvPr/>
        </p:nvSpPr>
        <p:spPr>
          <a:xfrm rot="19635516">
            <a:off x="1454956" y="6015166"/>
            <a:ext cx="84059" cy="1533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7" name="TextBox 1276">
            <a:extLst>
              <a:ext uri="{FF2B5EF4-FFF2-40B4-BE49-F238E27FC236}">
                <a16:creationId xmlns:a16="http://schemas.microsoft.com/office/drawing/2014/main" id="{1ADC0114-C608-5533-0BF2-B357D1437A61}"/>
              </a:ext>
            </a:extLst>
          </p:cNvPr>
          <p:cNvSpPr txBox="1"/>
          <p:nvPr/>
        </p:nvSpPr>
        <p:spPr>
          <a:xfrm>
            <a:off x="1422082" y="6049785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278" name="Rectangle 1277">
            <a:extLst>
              <a:ext uri="{FF2B5EF4-FFF2-40B4-BE49-F238E27FC236}">
                <a16:creationId xmlns:a16="http://schemas.microsoft.com/office/drawing/2014/main" id="{796EC1AD-27C1-E0C7-8C03-56488F39BA76}"/>
              </a:ext>
            </a:extLst>
          </p:cNvPr>
          <p:cNvSpPr/>
          <p:nvPr/>
        </p:nvSpPr>
        <p:spPr>
          <a:xfrm rot="681009">
            <a:off x="1654130" y="5330358"/>
            <a:ext cx="53376" cy="806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9" name="TextBox 1278">
            <a:extLst>
              <a:ext uri="{FF2B5EF4-FFF2-40B4-BE49-F238E27FC236}">
                <a16:creationId xmlns:a16="http://schemas.microsoft.com/office/drawing/2014/main" id="{BD0C891C-49D6-61E4-1CAE-F09F7EE058A4}"/>
              </a:ext>
            </a:extLst>
          </p:cNvPr>
          <p:cNvSpPr txBox="1"/>
          <p:nvPr/>
        </p:nvSpPr>
        <p:spPr>
          <a:xfrm>
            <a:off x="1533717" y="5283748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80" name="Rectangle 1279">
            <a:extLst>
              <a:ext uri="{FF2B5EF4-FFF2-40B4-BE49-F238E27FC236}">
                <a16:creationId xmlns:a16="http://schemas.microsoft.com/office/drawing/2014/main" id="{6EF3CA04-E555-B647-9BE6-2A1A00A8E7F3}"/>
              </a:ext>
            </a:extLst>
          </p:cNvPr>
          <p:cNvSpPr/>
          <p:nvPr/>
        </p:nvSpPr>
        <p:spPr>
          <a:xfrm rot="19276288">
            <a:off x="1605991" y="5928775"/>
            <a:ext cx="104727" cy="1132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1" name="TextBox 1280">
            <a:extLst>
              <a:ext uri="{FF2B5EF4-FFF2-40B4-BE49-F238E27FC236}">
                <a16:creationId xmlns:a16="http://schemas.microsoft.com/office/drawing/2014/main" id="{1F225C57-42E7-93A0-2A47-2D84BBC9A461}"/>
              </a:ext>
            </a:extLst>
          </p:cNvPr>
          <p:cNvSpPr txBox="1"/>
          <p:nvPr/>
        </p:nvSpPr>
        <p:spPr>
          <a:xfrm>
            <a:off x="1551011" y="5917440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282" name="Rectangle 1281">
            <a:extLst>
              <a:ext uri="{FF2B5EF4-FFF2-40B4-BE49-F238E27FC236}">
                <a16:creationId xmlns:a16="http://schemas.microsoft.com/office/drawing/2014/main" id="{F1F2F1C2-BA28-8195-7130-D5297109A0EE}"/>
              </a:ext>
            </a:extLst>
          </p:cNvPr>
          <p:cNvSpPr/>
          <p:nvPr/>
        </p:nvSpPr>
        <p:spPr>
          <a:xfrm>
            <a:off x="2142807" y="6306055"/>
            <a:ext cx="92399" cy="87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3" name="TextBox 1282">
            <a:extLst>
              <a:ext uri="{FF2B5EF4-FFF2-40B4-BE49-F238E27FC236}">
                <a16:creationId xmlns:a16="http://schemas.microsoft.com/office/drawing/2014/main" id="{7F1938E5-A9C6-F336-2204-7711877C86D4}"/>
              </a:ext>
            </a:extLst>
          </p:cNvPr>
          <p:cNvSpPr txBox="1"/>
          <p:nvPr/>
        </p:nvSpPr>
        <p:spPr>
          <a:xfrm>
            <a:off x="2067731" y="6253393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284" name="Rectangle 1283">
            <a:extLst>
              <a:ext uri="{FF2B5EF4-FFF2-40B4-BE49-F238E27FC236}">
                <a16:creationId xmlns:a16="http://schemas.microsoft.com/office/drawing/2014/main" id="{625DBFF9-9386-5DA9-30E3-7DA40A0EFB4F}"/>
              </a:ext>
            </a:extLst>
          </p:cNvPr>
          <p:cNvSpPr/>
          <p:nvPr/>
        </p:nvSpPr>
        <p:spPr>
          <a:xfrm rot="20581535">
            <a:off x="2579511" y="5157090"/>
            <a:ext cx="99279" cy="1018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5" name="Rectangle 1284">
            <a:extLst>
              <a:ext uri="{FF2B5EF4-FFF2-40B4-BE49-F238E27FC236}">
                <a16:creationId xmlns:a16="http://schemas.microsoft.com/office/drawing/2014/main" id="{13ECA7EC-8769-12C8-3B3D-2F7D2C616925}"/>
              </a:ext>
            </a:extLst>
          </p:cNvPr>
          <p:cNvSpPr/>
          <p:nvPr/>
        </p:nvSpPr>
        <p:spPr>
          <a:xfrm rot="1680426">
            <a:off x="2876711" y="5150863"/>
            <a:ext cx="45719" cy="910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6" name="Rectangle 1285">
            <a:extLst>
              <a:ext uri="{FF2B5EF4-FFF2-40B4-BE49-F238E27FC236}">
                <a16:creationId xmlns:a16="http://schemas.microsoft.com/office/drawing/2014/main" id="{DC4786EF-CA52-C6DE-29AE-1C7962B7A008}"/>
              </a:ext>
            </a:extLst>
          </p:cNvPr>
          <p:cNvSpPr/>
          <p:nvPr/>
        </p:nvSpPr>
        <p:spPr>
          <a:xfrm rot="21382662">
            <a:off x="2389911" y="5372389"/>
            <a:ext cx="63314" cy="886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7" name="Rectangle 1286">
            <a:extLst>
              <a:ext uri="{FF2B5EF4-FFF2-40B4-BE49-F238E27FC236}">
                <a16:creationId xmlns:a16="http://schemas.microsoft.com/office/drawing/2014/main" id="{8B356D3F-CE79-B449-EA3B-2A9C024CE19C}"/>
              </a:ext>
            </a:extLst>
          </p:cNvPr>
          <p:cNvSpPr/>
          <p:nvPr/>
        </p:nvSpPr>
        <p:spPr>
          <a:xfrm rot="737879">
            <a:off x="3017357" y="5779085"/>
            <a:ext cx="105659" cy="1115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8" name="Rectangle 1287">
            <a:extLst>
              <a:ext uri="{FF2B5EF4-FFF2-40B4-BE49-F238E27FC236}">
                <a16:creationId xmlns:a16="http://schemas.microsoft.com/office/drawing/2014/main" id="{6F8BB1C5-226F-CDA4-2EC7-CD994DC2B87B}"/>
              </a:ext>
            </a:extLst>
          </p:cNvPr>
          <p:cNvSpPr/>
          <p:nvPr/>
        </p:nvSpPr>
        <p:spPr>
          <a:xfrm rot="19056554">
            <a:off x="2943152" y="6331571"/>
            <a:ext cx="45719" cy="939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9" name="TextBox 1288">
            <a:extLst>
              <a:ext uri="{FF2B5EF4-FFF2-40B4-BE49-F238E27FC236}">
                <a16:creationId xmlns:a16="http://schemas.microsoft.com/office/drawing/2014/main" id="{FF4E1B09-72C5-F866-020A-B11FA35BAD63}"/>
              </a:ext>
            </a:extLst>
          </p:cNvPr>
          <p:cNvSpPr txBox="1"/>
          <p:nvPr/>
        </p:nvSpPr>
        <p:spPr>
          <a:xfrm>
            <a:off x="2797743" y="5070414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90" name="TextBox 1289">
            <a:extLst>
              <a:ext uri="{FF2B5EF4-FFF2-40B4-BE49-F238E27FC236}">
                <a16:creationId xmlns:a16="http://schemas.microsoft.com/office/drawing/2014/main" id="{13823BD7-53EA-3EAD-4A25-29976ACC1F57}"/>
              </a:ext>
            </a:extLst>
          </p:cNvPr>
          <p:cNvSpPr txBox="1"/>
          <p:nvPr/>
        </p:nvSpPr>
        <p:spPr>
          <a:xfrm>
            <a:off x="2370298" y="5093944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291" name="TextBox 1290">
            <a:extLst>
              <a:ext uri="{FF2B5EF4-FFF2-40B4-BE49-F238E27FC236}">
                <a16:creationId xmlns:a16="http://schemas.microsoft.com/office/drawing/2014/main" id="{E7A9DC0D-BE76-EF8B-1B2D-61D37A6AA8C2}"/>
              </a:ext>
            </a:extLst>
          </p:cNvPr>
          <p:cNvSpPr txBox="1"/>
          <p:nvPr/>
        </p:nvSpPr>
        <p:spPr>
          <a:xfrm>
            <a:off x="2318841" y="5323011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292" name="TextBox 1291">
            <a:extLst>
              <a:ext uri="{FF2B5EF4-FFF2-40B4-BE49-F238E27FC236}">
                <a16:creationId xmlns:a16="http://schemas.microsoft.com/office/drawing/2014/main" id="{7D61A8DC-FAC5-AEE8-BD71-592740801F2B}"/>
              </a:ext>
            </a:extLst>
          </p:cNvPr>
          <p:cNvSpPr txBox="1"/>
          <p:nvPr/>
        </p:nvSpPr>
        <p:spPr>
          <a:xfrm>
            <a:off x="2973336" y="5778404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293" name="TextBox 1292">
            <a:extLst>
              <a:ext uri="{FF2B5EF4-FFF2-40B4-BE49-F238E27FC236}">
                <a16:creationId xmlns:a16="http://schemas.microsoft.com/office/drawing/2014/main" id="{196A6226-1BC1-2E51-1C2F-8B7B7B81048A}"/>
              </a:ext>
            </a:extLst>
          </p:cNvPr>
          <p:cNvSpPr txBox="1"/>
          <p:nvPr/>
        </p:nvSpPr>
        <p:spPr>
          <a:xfrm>
            <a:off x="2891539" y="6306544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294" name="Rectangle 1293">
            <a:extLst>
              <a:ext uri="{FF2B5EF4-FFF2-40B4-BE49-F238E27FC236}">
                <a16:creationId xmlns:a16="http://schemas.microsoft.com/office/drawing/2014/main" id="{141FA58A-A78F-2D85-9383-D2C9FA631940}"/>
              </a:ext>
            </a:extLst>
          </p:cNvPr>
          <p:cNvSpPr/>
          <p:nvPr/>
        </p:nvSpPr>
        <p:spPr>
          <a:xfrm rot="1172868" flipH="1">
            <a:off x="3756832" y="5177880"/>
            <a:ext cx="55501" cy="536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5" name="Rectangle 1294">
            <a:extLst>
              <a:ext uri="{FF2B5EF4-FFF2-40B4-BE49-F238E27FC236}">
                <a16:creationId xmlns:a16="http://schemas.microsoft.com/office/drawing/2014/main" id="{BB6ABF55-ECDF-284E-07D5-4E98718EB140}"/>
              </a:ext>
            </a:extLst>
          </p:cNvPr>
          <p:cNvSpPr/>
          <p:nvPr/>
        </p:nvSpPr>
        <p:spPr>
          <a:xfrm flipH="1">
            <a:off x="3538358" y="5160094"/>
            <a:ext cx="45719" cy="657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6" name="Rectangle 1295">
            <a:extLst>
              <a:ext uri="{FF2B5EF4-FFF2-40B4-BE49-F238E27FC236}">
                <a16:creationId xmlns:a16="http://schemas.microsoft.com/office/drawing/2014/main" id="{62EE686B-F1D7-6AA1-D26D-7AC9DA86D590}"/>
              </a:ext>
            </a:extLst>
          </p:cNvPr>
          <p:cNvSpPr/>
          <p:nvPr/>
        </p:nvSpPr>
        <p:spPr>
          <a:xfrm rot="21436874">
            <a:off x="3361120" y="5144561"/>
            <a:ext cx="45719" cy="814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7" name="Rectangle 1296">
            <a:extLst>
              <a:ext uri="{FF2B5EF4-FFF2-40B4-BE49-F238E27FC236}">
                <a16:creationId xmlns:a16="http://schemas.microsoft.com/office/drawing/2014/main" id="{2491FE5E-EE7F-820B-31EC-95B26627A09E}"/>
              </a:ext>
            </a:extLst>
          </p:cNvPr>
          <p:cNvSpPr/>
          <p:nvPr/>
        </p:nvSpPr>
        <p:spPr>
          <a:xfrm rot="20174135">
            <a:off x="3242727" y="5163616"/>
            <a:ext cx="45719" cy="104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8" name="Rectangle 1297">
            <a:extLst>
              <a:ext uri="{FF2B5EF4-FFF2-40B4-BE49-F238E27FC236}">
                <a16:creationId xmlns:a16="http://schemas.microsoft.com/office/drawing/2014/main" id="{A2D5DF9C-81F8-0F61-8961-AFD28FC7369F}"/>
              </a:ext>
            </a:extLst>
          </p:cNvPr>
          <p:cNvSpPr/>
          <p:nvPr/>
        </p:nvSpPr>
        <p:spPr>
          <a:xfrm rot="3003438">
            <a:off x="3173517" y="6136497"/>
            <a:ext cx="45719" cy="993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9" name="Rectangle 1298">
            <a:extLst>
              <a:ext uri="{FF2B5EF4-FFF2-40B4-BE49-F238E27FC236}">
                <a16:creationId xmlns:a16="http://schemas.microsoft.com/office/drawing/2014/main" id="{E189E71B-A618-4AD6-A9B9-C9E7DF2EDF1F}"/>
              </a:ext>
            </a:extLst>
          </p:cNvPr>
          <p:cNvSpPr/>
          <p:nvPr/>
        </p:nvSpPr>
        <p:spPr>
          <a:xfrm>
            <a:off x="3568036" y="6326453"/>
            <a:ext cx="67048" cy="1069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0" name="Oval 1299">
            <a:extLst>
              <a:ext uri="{FF2B5EF4-FFF2-40B4-BE49-F238E27FC236}">
                <a16:creationId xmlns:a16="http://schemas.microsoft.com/office/drawing/2014/main" id="{4251EBB6-94DA-AD5D-AF57-2B3583A5466F}"/>
              </a:ext>
            </a:extLst>
          </p:cNvPr>
          <p:cNvSpPr/>
          <p:nvPr/>
        </p:nvSpPr>
        <p:spPr>
          <a:xfrm>
            <a:off x="3790332" y="6285785"/>
            <a:ext cx="63624" cy="5718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1" name="TextBox 1300">
            <a:extLst>
              <a:ext uri="{FF2B5EF4-FFF2-40B4-BE49-F238E27FC236}">
                <a16:creationId xmlns:a16="http://schemas.microsoft.com/office/drawing/2014/main" id="{A6B4750D-0C06-5E99-C3A9-17482E62E4F0}"/>
              </a:ext>
            </a:extLst>
          </p:cNvPr>
          <p:cNvSpPr txBox="1"/>
          <p:nvPr/>
        </p:nvSpPr>
        <p:spPr>
          <a:xfrm>
            <a:off x="3133796" y="5097352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302" name="TextBox 1301">
            <a:extLst>
              <a:ext uri="{FF2B5EF4-FFF2-40B4-BE49-F238E27FC236}">
                <a16:creationId xmlns:a16="http://schemas.microsoft.com/office/drawing/2014/main" id="{65A4225B-BB10-9AA4-49B4-C433AC29B252}"/>
              </a:ext>
            </a:extLst>
          </p:cNvPr>
          <p:cNvSpPr txBox="1"/>
          <p:nvPr/>
        </p:nvSpPr>
        <p:spPr>
          <a:xfrm>
            <a:off x="3275115" y="5088665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03" name="TextBox 1302">
            <a:extLst>
              <a:ext uri="{FF2B5EF4-FFF2-40B4-BE49-F238E27FC236}">
                <a16:creationId xmlns:a16="http://schemas.microsoft.com/office/drawing/2014/main" id="{54F4DBB5-2508-2E9A-81BE-ED0EAC85936F}"/>
              </a:ext>
            </a:extLst>
          </p:cNvPr>
          <p:cNvSpPr txBox="1"/>
          <p:nvPr/>
        </p:nvSpPr>
        <p:spPr>
          <a:xfrm>
            <a:off x="3462273" y="5085877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304" name="TextBox 1303">
            <a:extLst>
              <a:ext uri="{FF2B5EF4-FFF2-40B4-BE49-F238E27FC236}">
                <a16:creationId xmlns:a16="http://schemas.microsoft.com/office/drawing/2014/main" id="{8CBB96FF-DC91-19D2-AF88-7C9548BE3946}"/>
              </a:ext>
            </a:extLst>
          </p:cNvPr>
          <p:cNvSpPr txBox="1"/>
          <p:nvPr/>
        </p:nvSpPr>
        <p:spPr>
          <a:xfrm>
            <a:off x="3679772" y="5104440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305" name="TextBox 1304">
            <a:extLst>
              <a:ext uri="{FF2B5EF4-FFF2-40B4-BE49-F238E27FC236}">
                <a16:creationId xmlns:a16="http://schemas.microsoft.com/office/drawing/2014/main" id="{DB482AD9-0511-B289-757D-7A859FCF4360}"/>
              </a:ext>
            </a:extLst>
          </p:cNvPr>
          <p:cNvSpPr txBox="1"/>
          <p:nvPr/>
        </p:nvSpPr>
        <p:spPr>
          <a:xfrm>
            <a:off x="3081036" y="6101773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306" name="TextBox 1305">
            <a:extLst>
              <a:ext uri="{FF2B5EF4-FFF2-40B4-BE49-F238E27FC236}">
                <a16:creationId xmlns:a16="http://schemas.microsoft.com/office/drawing/2014/main" id="{A23E738D-B2BA-A973-C47C-1D82A7809990}"/>
              </a:ext>
            </a:extLst>
          </p:cNvPr>
          <p:cNvSpPr txBox="1"/>
          <p:nvPr/>
        </p:nvSpPr>
        <p:spPr>
          <a:xfrm>
            <a:off x="3499789" y="6312878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307" name="TextBox 1306">
            <a:extLst>
              <a:ext uri="{FF2B5EF4-FFF2-40B4-BE49-F238E27FC236}">
                <a16:creationId xmlns:a16="http://schemas.microsoft.com/office/drawing/2014/main" id="{B457457F-566E-B88B-CBDE-0C7A083DD1E2}"/>
              </a:ext>
            </a:extLst>
          </p:cNvPr>
          <p:cNvSpPr txBox="1"/>
          <p:nvPr/>
        </p:nvSpPr>
        <p:spPr>
          <a:xfrm>
            <a:off x="3733721" y="6254625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309" name="Rectangle 1308">
            <a:extLst>
              <a:ext uri="{FF2B5EF4-FFF2-40B4-BE49-F238E27FC236}">
                <a16:creationId xmlns:a16="http://schemas.microsoft.com/office/drawing/2014/main" id="{63D11FBD-5820-2D9F-6109-0F649180D916}"/>
              </a:ext>
            </a:extLst>
          </p:cNvPr>
          <p:cNvSpPr/>
          <p:nvPr/>
        </p:nvSpPr>
        <p:spPr>
          <a:xfrm>
            <a:off x="115669" y="6492240"/>
            <a:ext cx="4249525" cy="1815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8" name="TextBox 1307">
            <a:extLst>
              <a:ext uri="{FF2B5EF4-FFF2-40B4-BE49-F238E27FC236}">
                <a16:creationId xmlns:a16="http://schemas.microsoft.com/office/drawing/2014/main" id="{C675CF00-55D3-64E9-AF31-ADE10DE98B0E}"/>
              </a:ext>
            </a:extLst>
          </p:cNvPr>
          <p:cNvSpPr txBox="1"/>
          <p:nvPr/>
        </p:nvSpPr>
        <p:spPr>
          <a:xfrm>
            <a:off x="167000" y="6460714"/>
            <a:ext cx="48013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POLICE SERIES                     BROADCAST                  SHORT WAVE ANT                SHORT WAVE              BRAODCAST 4 POLICE</a:t>
            </a:r>
          </a:p>
          <a:p>
            <a:r>
              <a:rPr lang="en-US" sz="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ANTENNA COIL                 ANTENNA COIL                    SHUNT COIL                 OSCILLATOR COIL             OSCILLATOR COIL		</a:t>
            </a:r>
          </a:p>
        </p:txBody>
      </p:sp>
      <p:sp>
        <p:nvSpPr>
          <p:cNvPr id="1310" name="Oval 1309">
            <a:extLst>
              <a:ext uri="{FF2B5EF4-FFF2-40B4-BE49-F238E27FC236}">
                <a16:creationId xmlns:a16="http://schemas.microsoft.com/office/drawing/2014/main" id="{F0060807-6E2B-0BA9-0A60-F1F5FD899A6C}"/>
              </a:ext>
            </a:extLst>
          </p:cNvPr>
          <p:cNvSpPr/>
          <p:nvPr/>
        </p:nvSpPr>
        <p:spPr>
          <a:xfrm>
            <a:off x="3336614" y="6347461"/>
            <a:ext cx="175346" cy="15319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1" name="Oval 1310">
            <a:extLst>
              <a:ext uri="{FF2B5EF4-FFF2-40B4-BE49-F238E27FC236}">
                <a16:creationId xmlns:a16="http://schemas.microsoft.com/office/drawing/2014/main" id="{F5F2A5DA-1385-6682-037D-E66379475F7D}"/>
              </a:ext>
            </a:extLst>
          </p:cNvPr>
          <p:cNvSpPr/>
          <p:nvPr/>
        </p:nvSpPr>
        <p:spPr>
          <a:xfrm>
            <a:off x="3338246" y="6329186"/>
            <a:ext cx="152505" cy="12553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2" name="TextBox 1311">
            <a:extLst>
              <a:ext uri="{FF2B5EF4-FFF2-40B4-BE49-F238E27FC236}">
                <a16:creationId xmlns:a16="http://schemas.microsoft.com/office/drawing/2014/main" id="{C77BB29B-1892-B383-FEDE-23C9A1825DD9}"/>
              </a:ext>
            </a:extLst>
          </p:cNvPr>
          <p:cNvSpPr txBox="1"/>
          <p:nvPr/>
        </p:nvSpPr>
        <p:spPr>
          <a:xfrm>
            <a:off x="3296371" y="6311582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1313" name="Oval 1312">
            <a:extLst>
              <a:ext uri="{FF2B5EF4-FFF2-40B4-BE49-F238E27FC236}">
                <a16:creationId xmlns:a16="http://schemas.microsoft.com/office/drawing/2014/main" id="{D64485DA-FD6E-2412-5E20-B1E0DD112DCA}"/>
              </a:ext>
            </a:extLst>
          </p:cNvPr>
          <p:cNvSpPr/>
          <p:nvPr/>
        </p:nvSpPr>
        <p:spPr>
          <a:xfrm>
            <a:off x="2684055" y="6347461"/>
            <a:ext cx="139539" cy="11847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4" name="TextBox 1313">
            <a:extLst>
              <a:ext uri="{FF2B5EF4-FFF2-40B4-BE49-F238E27FC236}">
                <a16:creationId xmlns:a16="http://schemas.microsoft.com/office/drawing/2014/main" id="{59FE79F0-84CE-193D-EB24-D3D78F48DDE4}"/>
              </a:ext>
            </a:extLst>
          </p:cNvPr>
          <p:cNvSpPr txBox="1"/>
          <p:nvPr/>
        </p:nvSpPr>
        <p:spPr>
          <a:xfrm>
            <a:off x="2618566" y="6317958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315" name="Oval 1314">
            <a:extLst>
              <a:ext uri="{FF2B5EF4-FFF2-40B4-BE49-F238E27FC236}">
                <a16:creationId xmlns:a16="http://schemas.microsoft.com/office/drawing/2014/main" id="{A55AB577-9157-CA17-37F0-B1043CCEC954}"/>
              </a:ext>
            </a:extLst>
          </p:cNvPr>
          <p:cNvSpPr/>
          <p:nvPr/>
        </p:nvSpPr>
        <p:spPr>
          <a:xfrm>
            <a:off x="1918507" y="6345577"/>
            <a:ext cx="152714" cy="12888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6" name="TextBox 1315">
            <a:extLst>
              <a:ext uri="{FF2B5EF4-FFF2-40B4-BE49-F238E27FC236}">
                <a16:creationId xmlns:a16="http://schemas.microsoft.com/office/drawing/2014/main" id="{38463BC6-EDFF-B42F-5BCF-947CC12AA9AA}"/>
              </a:ext>
            </a:extLst>
          </p:cNvPr>
          <p:cNvSpPr txBox="1"/>
          <p:nvPr/>
        </p:nvSpPr>
        <p:spPr>
          <a:xfrm>
            <a:off x="1887970" y="6329320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317" name="Oval 1316">
            <a:extLst>
              <a:ext uri="{FF2B5EF4-FFF2-40B4-BE49-F238E27FC236}">
                <a16:creationId xmlns:a16="http://schemas.microsoft.com/office/drawing/2014/main" id="{5505023B-D84D-7B73-3C48-9255B16903E6}"/>
              </a:ext>
            </a:extLst>
          </p:cNvPr>
          <p:cNvSpPr/>
          <p:nvPr/>
        </p:nvSpPr>
        <p:spPr>
          <a:xfrm>
            <a:off x="1180782" y="6355646"/>
            <a:ext cx="150178" cy="12389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8" name="TextBox 1317">
            <a:extLst>
              <a:ext uri="{FF2B5EF4-FFF2-40B4-BE49-F238E27FC236}">
                <a16:creationId xmlns:a16="http://schemas.microsoft.com/office/drawing/2014/main" id="{F611E8E0-4FCD-D5AE-AD82-531AEE291896}"/>
              </a:ext>
            </a:extLst>
          </p:cNvPr>
          <p:cNvSpPr txBox="1"/>
          <p:nvPr/>
        </p:nvSpPr>
        <p:spPr>
          <a:xfrm>
            <a:off x="1148038" y="6327915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19" name="Oval 1318">
            <a:extLst>
              <a:ext uri="{FF2B5EF4-FFF2-40B4-BE49-F238E27FC236}">
                <a16:creationId xmlns:a16="http://schemas.microsoft.com/office/drawing/2014/main" id="{6067B00D-69CB-EB3E-1333-98AC683FC880}"/>
              </a:ext>
            </a:extLst>
          </p:cNvPr>
          <p:cNvSpPr/>
          <p:nvPr/>
        </p:nvSpPr>
        <p:spPr>
          <a:xfrm>
            <a:off x="418330" y="6332219"/>
            <a:ext cx="135390" cy="12700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0" name="TextBox 1319">
            <a:extLst>
              <a:ext uri="{FF2B5EF4-FFF2-40B4-BE49-F238E27FC236}">
                <a16:creationId xmlns:a16="http://schemas.microsoft.com/office/drawing/2014/main" id="{96601524-04D4-E4AD-FF89-B87CA691103C}"/>
              </a:ext>
            </a:extLst>
          </p:cNvPr>
          <p:cNvSpPr txBox="1"/>
          <p:nvPr/>
        </p:nvSpPr>
        <p:spPr>
          <a:xfrm>
            <a:off x="389524" y="6313059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323" name="Rectangle 1322">
            <a:extLst>
              <a:ext uri="{FF2B5EF4-FFF2-40B4-BE49-F238E27FC236}">
                <a16:creationId xmlns:a16="http://schemas.microsoft.com/office/drawing/2014/main" id="{63E76250-9FFD-8B03-DBD1-CBCB9B1069D0}"/>
              </a:ext>
            </a:extLst>
          </p:cNvPr>
          <p:cNvSpPr/>
          <p:nvPr/>
        </p:nvSpPr>
        <p:spPr>
          <a:xfrm>
            <a:off x="4844281" y="6389884"/>
            <a:ext cx="2998072" cy="3321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</a:t>
            </a:r>
          </a:p>
        </p:txBody>
      </p:sp>
      <p:sp>
        <p:nvSpPr>
          <p:cNvPr id="1324" name="TextBox 1323">
            <a:extLst>
              <a:ext uri="{FF2B5EF4-FFF2-40B4-BE49-F238E27FC236}">
                <a16:creationId xmlns:a16="http://schemas.microsoft.com/office/drawing/2014/main" id="{872C15CA-E617-2EFF-961E-F2567E921BDC}"/>
              </a:ext>
            </a:extLst>
          </p:cNvPr>
          <p:cNvSpPr txBox="1"/>
          <p:nvPr/>
        </p:nvSpPr>
        <p:spPr>
          <a:xfrm>
            <a:off x="4773925" y="6255634"/>
            <a:ext cx="2949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SCHEMATIC DIAGRAM MODEL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41-295, 41-300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5" name="Rectangle 1324">
            <a:extLst>
              <a:ext uri="{FF2B5EF4-FFF2-40B4-BE49-F238E27FC236}">
                <a16:creationId xmlns:a16="http://schemas.microsoft.com/office/drawing/2014/main" id="{EDDFBD8E-2860-E169-EFD3-033D419611F6}"/>
              </a:ext>
            </a:extLst>
          </p:cNvPr>
          <p:cNvSpPr/>
          <p:nvPr/>
        </p:nvSpPr>
        <p:spPr>
          <a:xfrm>
            <a:off x="7403623" y="6263486"/>
            <a:ext cx="1143383" cy="78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6" name="TextBox 1325">
            <a:extLst>
              <a:ext uri="{FF2B5EF4-FFF2-40B4-BE49-F238E27FC236}">
                <a16:creationId xmlns:a16="http://schemas.microsoft.com/office/drawing/2014/main" id="{0F35E4E7-595F-B14F-E0BF-E45E30E76848}"/>
              </a:ext>
            </a:extLst>
          </p:cNvPr>
          <p:cNvSpPr txBox="1"/>
          <p:nvPr/>
        </p:nvSpPr>
        <p:spPr>
          <a:xfrm>
            <a:off x="7536335" y="6238390"/>
            <a:ext cx="763351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MODEL 41-300</a:t>
            </a:r>
          </a:p>
        </p:txBody>
      </p:sp>
      <p:sp>
        <p:nvSpPr>
          <p:cNvPr id="1327" name="Rectangle 1326">
            <a:extLst>
              <a:ext uri="{FF2B5EF4-FFF2-40B4-BE49-F238E27FC236}">
                <a16:creationId xmlns:a16="http://schemas.microsoft.com/office/drawing/2014/main" id="{402CFEA0-2218-ED73-4D76-7CA6A2145C37}"/>
              </a:ext>
            </a:extLst>
          </p:cNvPr>
          <p:cNvSpPr/>
          <p:nvPr/>
        </p:nvSpPr>
        <p:spPr>
          <a:xfrm>
            <a:off x="7696486" y="6226525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8" name="Rectangle 1327">
            <a:extLst>
              <a:ext uri="{FF2B5EF4-FFF2-40B4-BE49-F238E27FC236}">
                <a16:creationId xmlns:a16="http://schemas.microsoft.com/office/drawing/2014/main" id="{66C3D175-3633-A593-FDC3-9D69073288DD}"/>
              </a:ext>
            </a:extLst>
          </p:cNvPr>
          <p:cNvSpPr/>
          <p:nvPr/>
        </p:nvSpPr>
        <p:spPr>
          <a:xfrm>
            <a:off x="7868853" y="6217591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9" name="TextBox 1328">
            <a:extLst>
              <a:ext uri="{FF2B5EF4-FFF2-40B4-BE49-F238E27FC236}">
                <a16:creationId xmlns:a16="http://schemas.microsoft.com/office/drawing/2014/main" id="{7EE3603C-4F4B-3117-B1D3-33437B27E259}"/>
              </a:ext>
            </a:extLst>
          </p:cNvPr>
          <p:cNvSpPr txBox="1"/>
          <p:nvPr/>
        </p:nvSpPr>
        <p:spPr>
          <a:xfrm>
            <a:off x="7616313" y="6175140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330" name="TextBox 1329">
            <a:extLst>
              <a:ext uri="{FF2B5EF4-FFF2-40B4-BE49-F238E27FC236}">
                <a16:creationId xmlns:a16="http://schemas.microsoft.com/office/drawing/2014/main" id="{5DA7F96C-7DC9-2BA2-9C0F-77E7E871D5AC}"/>
              </a:ext>
            </a:extLst>
          </p:cNvPr>
          <p:cNvSpPr txBox="1"/>
          <p:nvPr/>
        </p:nvSpPr>
        <p:spPr>
          <a:xfrm>
            <a:off x="7785114" y="6167480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331" name="Rectangle 1330">
            <a:extLst>
              <a:ext uri="{FF2B5EF4-FFF2-40B4-BE49-F238E27FC236}">
                <a16:creationId xmlns:a16="http://schemas.microsoft.com/office/drawing/2014/main" id="{7317DCAC-B1AA-2E9C-682B-349B8E6923F6}"/>
              </a:ext>
            </a:extLst>
          </p:cNvPr>
          <p:cNvSpPr/>
          <p:nvPr/>
        </p:nvSpPr>
        <p:spPr>
          <a:xfrm>
            <a:off x="6961941" y="5392568"/>
            <a:ext cx="50673" cy="62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" name="TextBox 1331">
            <a:extLst>
              <a:ext uri="{FF2B5EF4-FFF2-40B4-BE49-F238E27FC236}">
                <a16:creationId xmlns:a16="http://schemas.microsoft.com/office/drawing/2014/main" id="{ED424847-C679-F60D-E3CE-86BA8920D73B}"/>
              </a:ext>
            </a:extLst>
          </p:cNvPr>
          <p:cNvSpPr txBox="1"/>
          <p:nvPr/>
        </p:nvSpPr>
        <p:spPr>
          <a:xfrm>
            <a:off x="6883140" y="5355756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333" name="Rectangle 1332">
            <a:extLst>
              <a:ext uri="{FF2B5EF4-FFF2-40B4-BE49-F238E27FC236}">
                <a16:creationId xmlns:a16="http://schemas.microsoft.com/office/drawing/2014/main" id="{0209329C-F00F-27D4-5136-DCECECEDFC01}"/>
              </a:ext>
            </a:extLst>
          </p:cNvPr>
          <p:cNvSpPr/>
          <p:nvPr/>
        </p:nvSpPr>
        <p:spPr>
          <a:xfrm>
            <a:off x="8490540" y="5312114"/>
            <a:ext cx="45719" cy="736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4" name="Rectangle 1333">
            <a:extLst>
              <a:ext uri="{FF2B5EF4-FFF2-40B4-BE49-F238E27FC236}">
                <a16:creationId xmlns:a16="http://schemas.microsoft.com/office/drawing/2014/main" id="{F5056390-C88F-8F57-F4DF-BC79CCF724F1}"/>
              </a:ext>
            </a:extLst>
          </p:cNvPr>
          <p:cNvSpPr/>
          <p:nvPr/>
        </p:nvSpPr>
        <p:spPr>
          <a:xfrm>
            <a:off x="8496281" y="5502701"/>
            <a:ext cx="54660" cy="621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5" name="TextBox 1334">
            <a:extLst>
              <a:ext uri="{FF2B5EF4-FFF2-40B4-BE49-F238E27FC236}">
                <a16:creationId xmlns:a16="http://schemas.microsoft.com/office/drawing/2014/main" id="{9CA5D3D3-20CD-A541-F432-5BD5F1CB60D0}"/>
              </a:ext>
            </a:extLst>
          </p:cNvPr>
          <p:cNvSpPr txBox="1"/>
          <p:nvPr/>
        </p:nvSpPr>
        <p:spPr>
          <a:xfrm>
            <a:off x="8402792" y="5279293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36" name="TextBox 1335">
            <a:extLst>
              <a:ext uri="{FF2B5EF4-FFF2-40B4-BE49-F238E27FC236}">
                <a16:creationId xmlns:a16="http://schemas.microsoft.com/office/drawing/2014/main" id="{F7E48CE4-59E4-1275-E44F-13491AF58783}"/>
              </a:ext>
            </a:extLst>
          </p:cNvPr>
          <p:cNvSpPr txBox="1"/>
          <p:nvPr/>
        </p:nvSpPr>
        <p:spPr>
          <a:xfrm>
            <a:off x="8407137" y="5459981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337" name="Rectangle 1336">
            <a:extLst>
              <a:ext uri="{FF2B5EF4-FFF2-40B4-BE49-F238E27FC236}">
                <a16:creationId xmlns:a16="http://schemas.microsoft.com/office/drawing/2014/main" id="{A76786D6-AAF7-A728-6EAB-494B56E63164}"/>
              </a:ext>
            </a:extLst>
          </p:cNvPr>
          <p:cNvSpPr/>
          <p:nvPr/>
        </p:nvSpPr>
        <p:spPr>
          <a:xfrm>
            <a:off x="8061031" y="5263649"/>
            <a:ext cx="249399" cy="113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8" name="TextBox 1337">
            <a:extLst>
              <a:ext uri="{FF2B5EF4-FFF2-40B4-BE49-F238E27FC236}">
                <a16:creationId xmlns:a16="http://schemas.microsoft.com/office/drawing/2014/main" id="{9096D950-37DB-9037-03F5-6A55C4CDA493}"/>
              </a:ext>
            </a:extLst>
          </p:cNvPr>
          <p:cNvSpPr txBox="1"/>
          <p:nvPr/>
        </p:nvSpPr>
        <p:spPr>
          <a:xfrm>
            <a:off x="7991745" y="5228144"/>
            <a:ext cx="31771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7C6</a:t>
            </a:r>
          </a:p>
        </p:txBody>
      </p:sp>
      <p:sp>
        <p:nvSpPr>
          <p:cNvPr id="1339" name="Rectangle 1338">
            <a:extLst>
              <a:ext uri="{FF2B5EF4-FFF2-40B4-BE49-F238E27FC236}">
                <a16:creationId xmlns:a16="http://schemas.microsoft.com/office/drawing/2014/main" id="{C9F4C083-9EF7-0C61-D0F8-FC8C33AB3313}"/>
              </a:ext>
            </a:extLst>
          </p:cNvPr>
          <p:cNvSpPr/>
          <p:nvPr/>
        </p:nvSpPr>
        <p:spPr>
          <a:xfrm>
            <a:off x="7305626" y="5283748"/>
            <a:ext cx="222620" cy="813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0" name="TextBox 1339">
            <a:extLst>
              <a:ext uri="{FF2B5EF4-FFF2-40B4-BE49-F238E27FC236}">
                <a16:creationId xmlns:a16="http://schemas.microsoft.com/office/drawing/2014/main" id="{E7F544B9-07AE-FEA7-9B70-EF938EFB7E7C}"/>
              </a:ext>
            </a:extLst>
          </p:cNvPr>
          <p:cNvSpPr txBox="1"/>
          <p:nvPr/>
        </p:nvSpPr>
        <p:spPr>
          <a:xfrm>
            <a:off x="7181817" y="5233192"/>
            <a:ext cx="31771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7A6</a:t>
            </a:r>
          </a:p>
        </p:txBody>
      </p:sp>
      <p:sp>
        <p:nvSpPr>
          <p:cNvPr id="1341" name="Rectangle 1340">
            <a:extLst>
              <a:ext uri="{FF2B5EF4-FFF2-40B4-BE49-F238E27FC236}">
                <a16:creationId xmlns:a16="http://schemas.microsoft.com/office/drawing/2014/main" id="{98B9A6A5-92FD-3412-FAC5-8B19A69FE064}"/>
              </a:ext>
            </a:extLst>
          </p:cNvPr>
          <p:cNvSpPr/>
          <p:nvPr/>
        </p:nvSpPr>
        <p:spPr>
          <a:xfrm>
            <a:off x="7551431" y="5294375"/>
            <a:ext cx="424327" cy="762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2" name="TextBox 1341">
            <a:extLst>
              <a:ext uri="{FF2B5EF4-FFF2-40B4-BE49-F238E27FC236}">
                <a16:creationId xmlns:a16="http://schemas.microsoft.com/office/drawing/2014/main" id="{3B2C1594-6058-392A-9598-49912AB4A672}"/>
              </a:ext>
            </a:extLst>
          </p:cNvPr>
          <p:cNvSpPr txBox="1"/>
          <p:nvPr/>
        </p:nvSpPr>
        <p:spPr>
          <a:xfrm>
            <a:off x="7536425" y="5251187"/>
            <a:ext cx="32893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pF</a:t>
            </a:r>
          </a:p>
        </p:txBody>
      </p:sp>
      <p:sp>
        <p:nvSpPr>
          <p:cNvPr id="1343" name="Oval 1342">
            <a:extLst>
              <a:ext uri="{FF2B5EF4-FFF2-40B4-BE49-F238E27FC236}">
                <a16:creationId xmlns:a16="http://schemas.microsoft.com/office/drawing/2014/main" id="{FD012ED3-779E-4E8B-71C5-2FF2BC2454C8}"/>
              </a:ext>
            </a:extLst>
          </p:cNvPr>
          <p:cNvSpPr/>
          <p:nvPr/>
        </p:nvSpPr>
        <p:spPr>
          <a:xfrm>
            <a:off x="7704100" y="5448785"/>
            <a:ext cx="147149" cy="12928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4" name="TextBox 1343">
            <a:extLst>
              <a:ext uri="{FF2B5EF4-FFF2-40B4-BE49-F238E27FC236}">
                <a16:creationId xmlns:a16="http://schemas.microsoft.com/office/drawing/2014/main" id="{961F4E8B-4A1C-76D5-C432-0261EE3BFC50}"/>
              </a:ext>
            </a:extLst>
          </p:cNvPr>
          <p:cNvSpPr txBox="1"/>
          <p:nvPr/>
        </p:nvSpPr>
        <p:spPr>
          <a:xfrm>
            <a:off x="7650931" y="5429038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</a:p>
        </p:txBody>
      </p:sp>
      <p:sp>
        <p:nvSpPr>
          <p:cNvPr id="1345" name="Oval 1344">
            <a:extLst>
              <a:ext uri="{FF2B5EF4-FFF2-40B4-BE49-F238E27FC236}">
                <a16:creationId xmlns:a16="http://schemas.microsoft.com/office/drawing/2014/main" id="{4231B722-CA32-681A-A264-F31D6997E7BF}"/>
              </a:ext>
            </a:extLst>
          </p:cNvPr>
          <p:cNvSpPr/>
          <p:nvPr/>
        </p:nvSpPr>
        <p:spPr>
          <a:xfrm>
            <a:off x="7446452" y="6055837"/>
            <a:ext cx="149144" cy="1302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6" name="TextBox 1345">
            <a:extLst>
              <a:ext uri="{FF2B5EF4-FFF2-40B4-BE49-F238E27FC236}">
                <a16:creationId xmlns:a16="http://schemas.microsoft.com/office/drawing/2014/main" id="{E677046C-AA52-B4BC-6A38-7B322957AF1F}"/>
              </a:ext>
            </a:extLst>
          </p:cNvPr>
          <p:cNvSpPr txBox="1"/>
          <p:nvPr/>
        </p:nvSpPr>
        <p:spPr>
          <a:xfrm>
            <a:off x="7400390" y="6043111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</a:p>
        </p:txBody>
      </p:sp>
      <p:sp>
        <p:nvSpPr>
          <p:cNvPr id="1347" name="Oval 1346">
            <a:extLst>
              <a:ext uri="{FF2B5EF4-FFF2-40B4-BE49-F238E27FC236}">
                <a16:creationId xmlns:a16="http://schemas.microsoft.com/office/drawing/2014/main" id="{EC055AA6-4BCA-133E-2963-9651BDC9FD7B}"/>
              </a:ext>
            </a:extLst>
          </p:cNvPr>
          <p:cNvSpPr/>
          <p:nvPr/>
        </p:nvSpPr>
        <p:spPr>
          <a:xfrm>
            <a:off x="7990842" y="6051842"/>
            <a:ext cx="133685" cy="12035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8" name="TextBox 1347">
            <a:extLst>
              <a:ext uri="{FF2B5EF4-FFF2-40B4-BE49-F238E27FC236}">
                <a16:creationId xmlns:a16="http://schemas.microsoft.com/office/drawing/2014/main" id="{9CBA42FD-8749-667A-AC0A-3D9941CAAC2B}"/>
              </a:ext>
            </a:extLst>
          </p:cNvPr>
          <p:cNvSpPr txBox="1"/>
          <p:nvPr/>
        </p:nvSpPr>
        <p:spPr>
          <a:xfrm>
            <a:off x="7926316" y="6031537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</a:p>
        </p:txBody>
      </p:sp>
      <p:sp>
        <p:nvSpPr>
          <p:cNvPr id="1349" name="Rectangle 1348">
            <a:extLst>
              <a:ext uri="{FF2B5EF4-FFF2-40B4-BE49-F238E27FC236}">
                <a16:creationId xmlns:a16="http://schemas.microsoft.com/office/drawing/2014/main" id="{8E27FFF8-F795-A65E-A465-165FD5FBA36F}"/>
              </a:ext>
            </a:extLst>
          </p:cNvPr>
          <p:cNvSpPr/>
          <p:nvPr/>
        </p:nvSpPr>
        <p:spPr>
          <a:xfrm>
            <a:off x="7830978" y="5886630"/>
            <a:ext cx="54869" cy="1776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0" name="TextBox 1349">
            <a:extLst>
              <a:ext uri="{FF2B5EF4-FFF2-40B4-BE49-F238E27FC236}">
                <a16:creationId xmlns:a16="http://schemas.microsoft.com/office/drawing/2014/main" id="{2A9827B9-2D6A-3ACC-2026-985F08528FE4}"/>
              </a:ext>
            </a:extLst>
          </p:cNvPr>
          <p:cNvSpPr txBox="1"/>
          <p:nvPr/>
        </p:nvSpPr>
        <p:spPr>
          <a:xfrm rot="16200000">
            <a:off x="7716492" y="5877596"/>
            <a:ext cx="293670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MΩ</a:t>
            </a:r>
          </a:p>
        </p:txBody>
      </p:sp>
      <p:sp>
        <p:nvSpPr>
          <p:cNvPr id="1351" name="Rectangle 1350">
            <a:extLst>
              <a:ext uri="{FF2B5EF4-FFF2-40B4-BE49-F238E27FC236}">
                <a16:creationId xmlns:a16="http://schemas.microsoft.com/office/drawing/2014/main" id="{EEB04DA5-B8D6-A5B6-FA14-C848454D5B1E}"/>
              </a:ext>
            </a:extLst>
          </p:cNvPr>
          <p:cNvSpPr/>
          <p:nvPr/>
        </p:nvSpPr>
        <p:spPr>
          <a:xfrm>
            <a:off x="7658926" y="5820471"/>
            <a:ext cx="57810" cy="2317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2" name="Rectangle 1351">
            <a:extLst>
              <a:ext uri="{FF2B5EF4-FFF2-40B4-BE49-F238E27FC236}">
                <a16:creationId xmlns:a16="http://schemas.microsoft.com/office/drawing/2014/main" id="{E2BA89B9-BEF7-F684-3127-EF591407146D}"/>
              </a:ext>
            </a:extLst>
          </p:cNvPr>
          <p:cNvSpPr/>
          <p:nvPr/>
        </p:nvSpPr>
        <p:spPr>
          <a:xfrm rot="1648043" flipH="1">
            <a:off x="7704453" y="6018469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3" name="Rectangle 1352">
            <a:extLst>
              <a:ext uri="{FF2B5EF4-FFF2-40B4-BE49-F238E27FC236}">
                <a16:creationId xmlns:a16="http://schemas.microsoft.com/office/drawing/2014/main" id="{E0119B40-67C5-2C71-E845-563759359DBA}"/>
              </a:ext>
            </a:extLst>
          </p:cNvPr>
          <p:cNvSpPr/>
          <p:nvPr/>
        </p:nvSpPr>
        <p:spPr>
          <a:xfrm>
            <a:off x="7663569" y="6047408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4" name="Rectangle 1353">
            <a:extLst>
              <a:ext uri="{FF2B5EF4-FFF2-40B4-BE49-F238E27FC236}">
                <a16:creationId xmlns:a16="http://schemas.microsoft.com/office/drawing/2014/main" id="{F7B6741B-8D8D-D2C0-55EA-82EBE6FF497C}"/>
              </a:ext>
            </a:extLst>
          </p:cNvPr>
          <p:cNvSpPr/>
          <p:nvPr/>
        </p:nvSpPr>
        <p:spPr>
          <a:xfrm>
            <a:off x="7574527" y="5949789"/>
            <a:ext cx="46267" cy="88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6" name="Straight Arrow Connector 1355">
            <a:extLst>
              <a:ext uri="{FF2B5EF4-FFF2-40B4-BE49-F238E27FC236}">
                <a16:creationId xmlns:a16="http://schemas.microsoft.com/office/drawing/2014/main" id="{A97B5F5F-9641-FC49-3FED-C370503A9062}"/>
              </a:ext>
            </a:extLst>
          </p:cNvPr>
          <p:cNvCxnSpPr>
            <a:cxnSpLocks/>
            <a:endCxn id="1352" idx="1"/>
          </p:cNvCxnSpPr>
          <p:nvPr/>
        </p:nvCxnSpPr>
        <p:spPr>
          <a:xfrm flipV="1">
            <a:off x="7596009" y="6051873"/>
            <a:ext cx="151586" cy="48882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9" name="TextBox 1358">
            <a:extLst>
              <a:ext uri="{FF2B5EF4-FFF2-40B4-BE49-F238E27FC236}">
                <a16:creationId xmlns:a16="http://schemas.microsoft.com/office/drawing/2014/main" id="{A2300616-6013-E756-4DAF-27938DFE9781}"/>
              </a:ext>
            </a:extLst>
          </p:cNvPr>
          <p:cNvSpPr txBox="1"/>
          <p:nvPr/>
        </p:nvSpPr>
        <p:spPr>
          <a:xfrm rot="16200000">
            <a:off x="7526246" y="5872751"/>
            <a:ext cx="327334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 MΩ</a:t>
            </a:r>
          </a:p>
        </p:txBody>
      </p:sp>
      <p:sp>
        <p:nvSpPr>
          <p:cNvPr id="1360" name="Rectangle 1359">
            <a:extLst>
              <a:ext uri="{FF2B5EF4-FFF2-40B4-BE49-F238E27FC236}">
                <a16:creationId xmlns:a16="http://schemas.microsoft.com/office/drawing/2014/main" id="{52A91197-0B2B-2869-DD09-1F7902572FD9}"/>
              </a:ext>
            </a:extLst>
          </p:cNvPr>
          <p:cNvSpPr/>
          <p:nvPr/>
        </p:nvSpPr>
        <p:spPr>
          <a:xfrm>
            <a:off x="6009784" y="5115645"/>
            <a:ext cx="686127" cy="2017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1" name="TextBox 1360">
            <a:extLst>
              <a:ext uri="{FF2B5EF4-FFF2-40B4-BE49-F238E27FC236}">
                <a16:creationId xmlns:a16="http://schemas.microsoft.com/office/drawing/2014/main" id="{2A409166-047B-E64D-C33F-D2F6D0C4E531}"/>
              </a:ext>
            </a:extLst>
          </p:cNvPr>
          <p:cNvSpPr txBox="1"/>
          <p:nvPr/>
        </p:nvSpPr>
        <p:spPr>
          <a:xfrm>
            <a:off x="6021149" y="5073363"/>
            <a:ext cx="3161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36A</a:t>
            </a:r>
          </a:p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36B</a:t>
            </a:r>
          </a:p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</a:t>
            </a:r>
          </a:p>
        </p:txBody>
      </p:sp>
      <p:sp>
        <p:nvSpPr>
          <p:cNvPr id="1362" name="Rectangle 1361">
            <a:extLst>
              <a:ext uri="{FF2B5EF4-FFF2-40B4-BE49-F238E27FC236}">
                <a16:creationId xmlns:a16="http://schemas.microsoft.com/office/drawing/2014/main" id="{0434F17B-D288-E59B-88D2-C927A6EC3884}"/>
              </a:ext>
            </a:extLst>
          </p:cNvPr>
          <p:cNvSpPr/>
          <p:nvPr/>
        </p:nvSpPr>
        <p:spPr>
          <a:xfrm>
            <a:off x="6299997" y="5347926"/>
            <a:ext cx="497482" cy="3024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3" name="Rectangle 1362">
            <a:extLst>
              <a:ext uri="{FF2B5EF4-FFF2-40B4-BE49-F238E27FC236}">
                <a16:creationId xmlns:a16="http://schemas.microsoft.com/office/drawing/2014/main" id="{7AE3228F-1A5F-47F3-8418-6D874329F639}"/>
              </a:ext>
            </a:extLst>
          </p:cNvPr>
          <p:cNvSpPr/>
          <p:nvPr/>
        </p:nvSpPr>
        <p:spPr>
          <a:xfrm>
            <a:off x="6579481" y="5626020"/>
            <a:ext cx="219027" cy="2705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4" name="TextBox 1363">
            <a:extLst>
              <a:ext uri="{FF2B5EF4-FFF2-40B4-BE49-F238E27FC236}">
                <a16:creationId xmlns:a16="http://schemas.microsoft.com/office/drawing/2014/main" id="{E077A5C8-0BAF-E377-C067-13F62FEC8C14}"/>
              </a:ext>
            </a:extLst>
          </p:cNvPr>
          <p:cNvSpPr txBox="1"/>
          <p:nvPr/>
        </p:nvSpPr>
        <p:spPr>
          <a:xfrm>
            <a:off x="6324956" y="5305166"/>
            <a:ext cx="463588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MC AERIAL</a:t>
            </a:r>
          </a:p>
        </p:txBody>
      </p:sp>
      <p:sp>
        <p:nvSpPr>
          <p:cNvPr id="1365" name="Oval 1364">
            <a:extLst>
              <a:ext uri="{FF2B5EF4-FFF2-40B4-BE49-F238E27FC236}">
                <a16:creationId xmlns:a16="http://schemas.microsoft.com/office/drawing/2014/main" id="{11BF3B7A-3754-8CA8-8B33-5466CB0EDA9A}"/>
              </a:ext>
            </a:extLst>
          </p:cNvPr>
          <p:cNvSpPr/>
          <p:nvPr/>
        </p:nvSpPr>
        <p:spPr>
          <a:xfrm>
            <a:off x="6742913" y="5456231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6" name="Oval 1365">
            <a:extLst>
              <a:ext uri="{FF2B5EF4-FFF2-40B4-BE49-F238E27FC236}">
                <a16:creationId xmlns:a16="http://schemas.microsoft.com/office/drawing/2014/main" id="{7B013672-16AB-1089-30A3-F84CF8B08667}"/>
              </a:ext>
            </a:extLst>
          </p:cNvPr>
          <p:cNvSpPr/>
          <p:nvPr/>
        </p:nvSpPr>
        <p:spPr>
          <a:xfrm>
            <a:off x="6320264" y="5343622"/>
            <a:ext cx="76298" cy="8026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7" name="TextBox 1366">
            <a:extLst>
              <a:ext uri="{FF2B5EF4-FFF2-40B4-BE49-F238E27FC236}">
                <a16:creationId xmlns:a16="http://schemas.microsoft.com/office/drawing/2014/main" id="{4DBE429A-47CE-4E9C-5D79-C648CB65DC82}"/>
              </a:ext>
            </a:extLst>
          </p:cNvPr>
          <p:cNvSpPr txBox="1"/>
          <p:nvPr/>
        </p:nvSpPr>
        <p:spPr>
          <a:xfrm>
            <a:off x="6259278" y="5316382"/>
            <a:ext cx="207108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368" name="Oval 1367">
            <a:extLst>
              <a:ext uri="{FF2B5EF4-FFF2-40B4-BE49-F238E27FC236}">
                <a16:creationId xmlns:a16="http://schemas.microsoft.com/office/drawing/2014/main" id="{171C827B-71A6-9192-1AA9-A4628E2F0031}"/>
              </a:ext>
            </a:extLst>
          </p:cNvPr>
          <p:cNvSpPr/>
          <p:nvPr/>
        </p:nvSpPr>
        <p:spPr>
          <a:xfrm>
            <a:off x="6299998" y="5442177"/>
            <a:ext cx="103606" cy="9370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9" name="TextBox 1368">
            <a:extLst>
              <a:ext uri="{FF2B5EF4-FFF2-40B4-BE49-F238E27FC236}">
                <a16:creationId xmlns:a16="http://schemas.microsoft.com/office/drawing/2014/main" id="{63888379-7E41-E9D0-E2FE-073D675043C4}"/>
              </a:ext>
            </a:extLst>
          </p:cNvPr>
          <p:cNvSpPr txBox="1"/>
          <p:nvPr/>
        </p:nvSpPr>
        <p:spPr>
          <a:xfrm>
            <a:off x="6323069" y="5408914"/>
            <a:ext cx="486030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MC AERIAL</a:t>
            </a:r>
          </a:p>
        </p:txBody>
      </p:sp>
      <p:sp>
        <p:nvSpPr>
          <p:cNvPr id="1370" name="TextBox 1369">
            <a:extLst>
              <a:ext uri="{FF2B5EF4-FFF2-40B4-BE49-F238E27FC236}">
                <a16:creationId xmlns:a16="http://schemas.microsoft.com/office/drawing/2014/main" id="{CEB5508A-E87D-83C2-4698-C4DF7A6F1276}"/>
              </a:ext>
            </a:extLst>
          </p:cNvPr>
          <p:cNvSpPr txBox="1"/>
          <p:nvPr/>
        </p:nvSpPr>
        <p:spPr>
          <a:xfrm>
            <a:off x="6237411" y="5416268"/>
            <a:ext cx="239168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9A</a:t>
            </a:r>
          </a:p>
        </p:txBody>
      </p:sp>
      <p:sp>
        <p:nvSpPr>
          <p:cNvPr id="1371" name="Oval 1370">
            <a:extLst>
              <a:ext uri="{FF2B5EF4-FFF2-40B4-BE49-F238E27FC236}">
                <a16:creationId xmlns:a16="http://schemas.microsoft.com/office/drawing/2014/main" id="{3D0C16BC-0A0A-FB88-7B3B-699AAAEE627F}"/>
              </a:ext>
            </a:extLst>
          </p:cNvPr>
          <p:cNvSpPr/>
          <p:nvPr/>
        </p:nvSpPr>
        <p:spPr>
          <a:xfrm>
            <a:off x="6744920" y="5357799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2" name="Oval 1371">
            <a:extLst>
              <a:ext uri="{FF2B5EF4-FFF2-40B4-BE49-F238E27FC236}">
                <a16:creationId xmlns:a16="http://schemas.microsoft.com/office/drawing/2014/main" id="{5DEB85CF-A33B-5CB8-F31A-99EE8FA2DEB7}"/>
              </a:ext>
            </a:extLst>
          </p:cNvPr>
          <p:cNvSpPr/>
          <p:nvPr/>
        </p:nvSpPr>
        <p:spPr>
          <a:xfrm>
            <a:off x="6596917" y="5621422"/>
            <a:ext cx="119722" cy="11033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3" name="TextBox 1372">
            <a:extLst>
              <a:ext uri="{FF2B5EF4-FFF2-40B4-BE49-F238E27FC236}">
                <a16:creationId xmlns:a16="http://schemas.microsoft.com/office/drawing/2014/main" id="{15C194BA-1B67-87AD-441F-0A9FB601925C}"/>
              </a:ext>
            </a:extLst>
          </p:cNvPr>
          <p:cNvSpPr txBox="1"/>
          <p:nvPr/>
        </p:nvSpPr>
        <p:spPr>
          <a:xfrm>
            <a:off x="6528069" y="5610354"/>
            <a:ext cx="261610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10A</a:t>
            </a:r>
          </a:p>
        </p:txBody>
      </p:sp>
      <p:sp>
        <p:nvSpPr>
          <p:cNvPr id="1374" name="TextBox 1373">
            <a:extLst>
              <a:ext uri="{FF2B5EF4-FFF2-40B4-BE49-F238E27FC236}">
                <a16:creationId xmlns:a16="http://schemas.microsoft.com/office/drawing/2014/main" id="{EA9B5D3E-B4E5-BA53-F813-BD84D29573AE}"/>
              </a:ext>
            </a:extLst>
          </p:cNvPr>
          <p:cNvSpPr txBox="1"/>
          <p:nvPr/>
        </p:nvSpPr>
        <p:spPr>
          <a:xfrm>
            <a:off x="6503673" y="5713436"/>
            <a:ext cx="34817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1500 KC</a:t>
            </a:r>
          </a:p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AERIAL</a:t>
            </a:r>
          </a:p>
        </p:txBody>
      </p:sp>
      <p:cxnSp>
        <p:nvCxnSpPr>
          <p:cNvPr id="1383" name="Straight Connector 1382">
            <a:extLst>
              <a:ext uri="{FF2B5EF4-FFF2-40B4-BE49-F238E27FC236}">
                <a16:creationId xmlns:a16="http://schemas.microsoft.com/office/drawing/2014/main" id="{866DDE2E-5D68-B3A1-57FB-27FBC21E7F93}"/>
              </a:ext>
            </a:extLst>
          </p:cNvPr>
          <p:cNvCxnSpPr>
            <a:cxnSpLocks/>
          </p:cNvCxnSpPr>
          <p:nvPr/>
        </p:nvCxnSpPr>
        <p:spPr>
          <a:xfrm>
            <a:off x="6466792" y="5688978"/>
            <a:ext cx="78616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5" name="Oval 1374">
            <a:extLst>
              <a:ext uri="{FF2B5EF4-FFF2-40B4-BE49-F238E27FC236}">
                <a16:creationId xmlns:a16="http://schemas.microsoft.com/office/drawing/2014/main" id="{5887DB3F-42E7-4B2F-03F2-A28B1C7A84E7}"/>
              </a:ext>
            </a:extLst>
          </p:cNvPr>
          <p:cNvSpPr/>
          <p:nvPr/>
        </p:nvSpPr>
        <p:spPr>
          <a:xfrm flipV="1">
            <a:off x="6432118" y="5665663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77" name="Straight Arrow Connector 1376">
            <a:extLst>
              <a:ext uri="{FF2B5EF4-FFF2-40B4-BE49-F238E27FC236}">
                <a16:creationId xmlns:a16="http://schemas.microsoft.com/office/drawing/2014/main" id="{603714D5-133A-3404-5D74-C8DC380B9894}"/>
              </a:ext>
            </a:extLst>
          </p:cNvPr>
          <p:cNvCxnSpPr>
            <a:cxnSpLocks/>
          </p:cNvCxnSpPr>
          <p:nvPr/>
        </p:nvCxnSpPr>
        <p:spPr>
          <a:xfrm flipH="1">
            <a:off x="6479679" y="5685473"/>
            <a:ext cx="116076" cy="0"/>
          </a:xfrm>
          <a:prstGeom prst="straightConnector1">
            <a:avLst/>
          </a:prstGeom>
          <a:ln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6" name="Rectangle 1385">
            <a:extLst>
              <a:ext uri="{FF2B5EF4-FFF2-40B4-BE49-F238E27FC236}">
                <a16:creationId xmlns:a16="http://schemas.microsoft.com/office/drawing/2014/main" id="{B2F6B62E-B557-6C95-EFF0-687677869684}"/>
              </a:ext>
            </a:extLst>
          </p:cNvPr>
          <p:cNvSpPr/>
          <p:nvPr/>
        </p:nvSpPr>
        <p:spPr>
          <a:xfrm>
            <a:off x="6125279" y="5519192"/>
            <a:ext cx="174718" cy="109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7" name="Rectangle 1386">
            <a:extLst>
              <a:ext uri="{FF2B5EF4-FFF2-40B4-BE49-F238E27FC236}">
                <a16:creationId xmlns:a16="http://schemas.microsoft.com/office/drawing/2014/main" id="{65192506-D60B-46B8-EF43-525348617FEF}"/>
              </a:ext>
            </a:extLst>
          </p:cNvPr>
          <p:cNvSpPr/>
          <p:nvPr/>
        </p:nvSpPr>
        <p:spPr>
          <a:xfrm>
            <a:off x="6099645" y="5608819"/>
            <a:ext cx="66731" cy="807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8" name="Oval 1387">
            <a:extLst>
              <a:ext uri="{FF2B5EF4-FFF2-40B4-BE49-F238E27FC236}">
                <a16:creationId xmlns:a16="http://schemas.microsoft.com/office/drawing/2014/main" id="{8065A93B-630C-5BD7-D034-349D255F8D2E}"/>
              </a:ext>
            </a:extLst>
          </p:cNvPr>
          <p:cNvSpPr/>
          <p:nvPr/>
        </p:nvSpPr>
        <p:spPr>
          <a:xfrm>
            <a:off x="6156130" y="5508507"/>
            <a:ext cx="96578" cy="9473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9" name="TextBox 1388">
            <a:extLst>
              <a:ext uri="{FF2B5EF4-FFF2-40B4-BE49-F238E27FC236}">
                <a16:creationId xmlns:a16="http://schemas.microsoft.com/office/drawing/2014/main" id="{8C5D5E92-A1A2-DA71-138B-4E31155BE5F0}"/>
              </a:ext>
            </a:extLst>
          </p:cNvPr>
          <p:cNvSpPr txBox="1"/>
          <p:nvPr/>
        </p:nvSpPr>
        <p:spPr>
          <a:xfrm>
            <a:off x="6094697" y="5480972"/>
            <a:ext cx="229550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</p:txBody>
      </p:sp>
      <p:sp>
        <p:nvSpPr>
          <p:cNvPr id="1390" name="Oval 1389">
            <a:extLst>
              <a:ext uri="{FF2B5EF4-FFF2-40B4-BE49-F238E27FC236}">
                <a16:creationId xmlns:a16="http://schemas.microsoft.com/office/drawing/2014/main" id="{F6628E6D-096D-A7C5-73AD-991A3127CB12}"/>
              </a:ext>
            </a:extLst>
          </p:cNvPr>
          <p:cNvSpPr/>
          <p:nvPr/>
        </p:nvSpPr>
        <p:spPr>
          <a:xfrm>
            <a:off x="6093975" y="5613205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1" name="TextBox 1390">
            <a:extLst>
              <a:ext uri="{FF2B5EF4-FFF2-40B4-BE49-F238E27FC236}">
                <a16:creationId xmlns:a16="http://schemas.microsoft.com/office/drawing/2014/main" id="{BE08B381-C2C6-87B2-F76D-499B97DCA7DA}"/>
              </a:ext>
            </a:extLst>
          </p:cNvPr>
          <p:cNvSpPr txBox="1"/>
          <p:nvPr/>
        </p:nvSpPr>
        <p:spPr>
          <a:xfrm>
            <a:off x="6058583" y="5564875"/>
            <a:ext cx="388248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MC OSC</a:t>
            </a:r>
          </a:p>
        </p:txBody>
      </p:sp>
      <p:cxnSp>
        <p:nvCxnSpPr>
          <p:cNvPr id="1393" name="Straight Arrow Connector 1392">
            <a:extLst>
              <a:ext uri="{FF2B5EF4-FFF2-40B4-BE49-F238E27FC236}">
                <a16:creationId xmlns:a16="http://schemas.microsoft.com/office/drawing/2014/main" id="{3E9A35BD-57A6-0744-25A5-43FE805EF454}"/>
              </a:ext>
            </a:extLst>
          </p:cNvPr>
          <p:cNvCxnSpPr>
            <a:cxnSpLocks/>
          </p:cNvCxnSpPr>
          <p:nvPr/>
        </p:nvCxnSpPr>
        <p:spPr>
          <a:xfrm flipH="1">
            <a:off x="6132321" y="5574301"/>
            <a:ext cx="33429" cy="51138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6" name="Rectangle 1395">
            <a:extLst>
              <a:ext uri="{FF2B5EF4-FFF2-40B4-BE49-F238E27FC236}">
                <a16:creationId xmlns:a16="http://schemas.microsoft.com/office/drawing/2014/main" id="{C938C14D-43D8-FF5F-061D-A62BE5708E1A}"/>
              </a:ext>
            </a:extLst>
          </p:cNvPr>
          <p:cNvSpPr/>
          <p:nvPr/>
        </p:nvSpPr>
        <p:spPr>
          <a:xfrm>
            <a:off x="6194641" y="6036883"/>
            <a:ext cx="602735" cy="16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8" name="Oval 1397">
            <a:extLst>
              <a:ext uri="{FF2B5EF4-FFF2-40B4-BE49-F238E27FC236}">
                <a16:creationId xmlns:a16="http://schemas.microsoft.com/office/drawing/2014/main" id="{CFDC5C28-8A43-2F91-F066-09C1ACE137E4}"/>
              </a:ext>
            </a:extLst>
          </p:cNvPr>
          <p:cNvSpPr/>
          <p:nvPr/>
        </p:nvSpPr>
        <p:spPr>
          <a:xfrm flipV="1">
            <a:off x="6245162" y="6049774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9" name="TextBox 1398">
            <a:extLst>
              <a:ext uri="{FF2B5EF4-FFF2-40B4-BE49-F238E27FC236}">
                <a16:creationId xmlns:a16="http://schemas.microsoft.com/office/drawing/2014/main" id="{6CA8E217-FBD1-106E-1A40-AB448240A75B}"/>
              </a:ext>
            </a:extLst>
          </p:cNvPr>
          <p:cNvSpPr txBox="1"/>
          <p:nvPr/>
        </p:nvSpPr>
        <p:spPr>
          <a:xfrm>
            <a:off x="6230893" y="6000404"/>
            <a:ext cx="425116" cy="1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580 KC OSC</a:t>
            </a:r>
          </a:p>
        </p:txBody>
      </p:sp>
      <p:cxnSp>
        <p:nvCxnSpPr>
          <p:cNvPr id="956" name="Straight Connector 955">
            <a:extLst>
              <a:ext uri="{FF2B5EF4-FFF2-40B4-BE49-F238E27FC236}">
                <a16:creationId xmlns:a16="http://schemas.microsoft.com/office/drawing/2014/main" id="{3C78EB78-AA79-1A23-7D21-6C3D891BDDE7}"/>
              </a:ext>
            </a:extLst>
          </p:cNvPr>
          <p:cNvCxnSpPr>
            <a:cxnSpLocks/>
          </p:cNvCxnSpPr>
          <p:nvPr/>
        </p:nvCxnSpPr>
        <p:spPr>
          <a:xfrm>
            <a:off x="6125842" y="441788"/>
            <a:ext cx="0" cy="225675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1" name="Straight Arrow Connector 1090">
            <a:extLst>
              <a:ext uri="{FF2B5EF4-FFF2-40B4-BE49-F238E27FC236}">
                <a16:creationId xmlns:a16="http://schemas.microsoft.com/office/drawing/2014/main" id="{1FCAE5AD-CCA8-649C-FE6F-2E14EBC6D7A0}"/>
              </a:ext>
            </a:extLst>
          </p:cNvPr>
          <p:cNvCxnSpPr>
            <a:cxnSpLocks/>
          </p:cNvCxnSpPr>
          <p:nvPr/>
        </p:nvCxnSpPr>
        <p:spPr>
          <a:xfrm flipH="1">
            <a:off x="6112989" y="443963"/>
            <a:ext cx="46326" cy="210665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9" name="Oval 1098">
            <a:extLst>
              <a:ext uri="{FF2B5EF4-FFF2-40B4-BE49-F238E27FC236}">
                <a16:creationId xmlns:a16="http://schemas.microsoft.com/office/drawing/2014/main" id="{E0440E36-26DD-7BEC-3DBD-75BAB8D92049}"/>
              </a:ext>
            </a:extLst>
          </p:cNvPr>
          <p:cNvSpPr/>
          <p:nvPr/>
        </p:nvSpPr>
        <p:spPr>
          <a:xfrm>
            <a:off x="6137746" y="355170"/>
            <a:ext cx="141794" cy="1165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3" name="TextBox 1102">
            <a:extLst>
              <a:ext uri="{FF2B5EF4-FFF2-40B4-BE49-F238E27FC236}">
                <a16:creationId xmlns:a16="http://schemas.microsoft.com/office/drawing/2014/main" id="{287531AD-97AD-532F-BE5F-46D4A1046A47}"/>
              </a:ext>
            </a:extLst>
          </p:cNvPr>
          <p:cNvSpPr txBox="1"/>
          <p:nvPr/>
        </p:nvSpPr>
        <p:spPr>
          <a:xfrm>
            <a:off x="6082535" y="331203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</a:p>
        </p:txBody>
      </p:sp>
      <p:sp>
        <p:nvSpPr>
          <p:cNvPr id="1125" name="Oval 1124">
            <a:extLst>
              <a:ext uri="{FF2B5EF4-FFF2-40B4-BE49-F238E27FC236}">
                <a16:creationId xmlns:a16="http://schemas.microsoft.com/office/drawing/2014/main" id="{9F3BFE21-5F77-8FDB-ADAC-2EAF40EB40DD}"/>
              </a:ext>
            </a:extLst>
          </p:cNvPr>
          <p:cNvSpPr/>
          <p:nvPr/>
        </p:nvSpPr>
        <p:spPr>
          <a:xfrm>
            <a:off x="6348980" y="319981"/>
            <a:ext cx="144857" cy="11770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" name="TextBox 1129">
            <a:extLst>
              <a:ext uri="{FF2B5EF4-FFF2-40B4-BE49-F238E27FC236}">
                <a16:creationId xmlns:a16="http://schemas.microsoft.com/office/drawing/2014/main" id="{22C0F734-56CB-E6DC-A719-2AFC34195512}"/>
              </a:ext>
            </a:extLst>
          </p:cNvPr>
          <p:cNvSpPr txBox="1"/>
          <p:nvPr/>
        </p:nvSpPr>
        <p:spPr>
          <a:xfrm>
            <a:off x="6285186" y="295168"/>
            <a:ext cx="29206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37B</a:t>
            </a:r>
          </a:p>
        </p:txBody>
      </p:sp>
      <p:sp>
        <p:nvSpPr>
          <p:cNvPr id="1132" name="Rectangle 1131">
            <a:extLst>
              <a:ext uri="{FF2B5EF4-FFF2-40B4-BE49-F238E27FC236}">
                <a16:creationId xmlns:a16="http://schemas.microsoft.com/office/drawing/2014/main" id="{AEFF8F87-4600-18E9-D2B1-AB34EE4A03EB}"/>
              </a:ext>
            </a:extLst>
          </p:cNvPr>
          <p:cNvSpPr/>
          <p:nvPr/>
        </p:nvSpPr>
        <p:spPr>
          <a:xfrm>
            <a:off x="6356541" y="529461"/>
            <a:ext cx="47062" cy="12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" name="Rectangle 1132">
            <a:extLst>
              <a:ext uri="{FF2B5EF4-FFF2-40B4-BE49-F238E27FC236}">
                <a16:creationId xmlns:a16="http://schemas.microsoft.com/office/drawing/2014/main" id="{B3420992-7B48-2309-1AAE-4F5F1986E1C6}"/>
              </a:ext>
            </a:extLst>
          </p:cNvPr>
          <p:cNvSpPr/>
          <p:nvPr/>
        </p:nvSpPr>
        <p:spPr>
          <a:xfrm>
            <a:off x="6387743" y="448701"/>
            <a:ext cx="50132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63" name="Straight Arrow Connector 1162">
            <a:extLst>
              <a:ext uri="{FF2B5EF4-FFF2-40B4-BE49-F238E27FC236}">
                <a16:creationId xmlns:a16="http://schemas.microsoft.com/office/drawing/2014/main" id="{0D0F20C9-62F7-7168-07E4-8801512CF08B}"/>
              </a:ext>
            </a:extLst>
          </p:cNvPr>
          <p:cNvCxnSpPr>
            <a:cxnSpLocks/>
          </p:cNvCxnSpPr>
          <p:nvPr/>
        </p:nvCxnSpPr>
        <p:spPr>
          <a:xfrm flipH="1">
            <a:off x="6374008" y="440950"/>
            <a:ext cx="27007" cy="213128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3" name="Rectangle 1172">
            <a:extLst>
              <a:ext uri="{FF2B5EF4-FFF2-40B4-BE49-F238E27FC236}">
                <a16:creationId xmlns:a16="http://schemas.microsoft.com/office/drawing/2014/main" id="{7A41164B-328C-2291-2E7B-98CDCD7FC81C}"/>
              </a:ext>
            </a:extLst>
          </p:cNvPr>
          <p:cNvSpPr/>
          <p:nvPr/>
        </p:nvSpPr>
        <p:spPr>
          <a:xfrm>
            <a:off x="6610249" y="257421"/>
            <a:ext cx="336809" cy="995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4" name="TextBox 1173">
            <a:extLst>
              <a:ext uri="{FF2B5EF4-FFF2-40B4-BE49-F238E27FC236}">
                <a16:creationId xmlns:a16="http://schemas.microsoft.com/office/drawing/2014/main" id="{23B8A2A1-A63E-B7C4-BEEA-49F1B355981E}"/>
              </a:ext>
            </a:extLst>
          </p:cNvPr>
          <p:cNvSpPr txBox="1"/>
          <p:nvPr/>
        </p:nvSpPr>
        <p:spPr>
          <a:xfrm>
            <a:off x="6658716" y="218358"/>
            <a:ext cx="33374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7B7</a:t>
            </a:r>
          </a:p>
        </p:txBody>
      </p:sp>
      <p:sp>
        <p:nvSpPr>
          <p:cNvPr id="1175" name="Rectangle 1174">
            <a:extLst>
              <a:ext uri="{FF2B5EF4-FFF2-40B4-BE49-F238E27FC236}">
                <a16:creationId xmlns:a16="http://schemas.microsoft.com/office/drawing/2014/main" id="{2FA442DE-E1A8-11F1-1B9D-C748E744A2E5}"/>
              </a:ext>
            </a:extLst>
          </p:cNvPr>
          <p:cNvSpPr/>
          <p:nvPr/>
        </p:nvSpPr>
        <p:spPr>
          <a:xfrm>
            <a:off x="6952305" y="244044"/>
            <a:ext cx="324860" cy="1158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3" name="TextBox 1252">
            <a:extLst>
              <a:ext uri="{FF2B5EF4-FFF2-40B4-BE49-F238E27FC236}">
                <a16:creationId xmlns:a16="http://schemas.microsoft.com/office/drawing/2014/main" id="{FC72BDD7-FD0E-716F-770B-C0AEA3A4732C}"/>
              </a:ext>
            </a:extLst>
          </p:cNvPr>
          <p:cNvSpPr txBox="1"/>
          <p:nvPr/>
        </p:nvSpPr>
        <p:spPr>
          <a:xfrm>
            <a:off x="6961664" y="221482"/>
            <a:ext cx="29848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245V</a:t>
            </a:r>
          </a:p>
        </p:txBody>
      </p:sp>
      <p:cxnSp>
        <p:nvCxnSpPr>
          <p:cNvPr id="1322" name="Straight Arrow Connector 1321">
            <a:extLst>
              <a:ext uri="{FF2B5EF4-FFF2-40B4-BE49-F238E27FC236}">
                <a16:creationId xmlns:a16="http://schemas.microsoft.com/office/drawing/2014/main" id="{21476CD4-FDE0-2AC8-FD71-443F7FC114C5}"/>
              </a:ext>
            </a:extLst>
          </p:cNvPr>
          <p:cNvCxnSpPr>
            <a:cxnSpLocks/>
          </p:cNvCxnSpPr>
          <p:nvPr/>
        </p:nvCxnSpPr>
        <p:spPr>
          <a:xfrm flipH="1">
            <a:off x="6976790" y="321491"/>
            <a:ext cx="73036" cy="47029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8" name="Rectangle 1377">
            <a:extLst>
              <a:ext uri="{FF2B5EF4-FFF2-40B4-BE49-F238E27FC236}">
                <a16:creationId xmlns:a16="http://schemas.microsoft.com/office/drawing/2014/main" id="{DEB159E7-0570-D2D5-506A-04A53B21DCD2}"/>
              </a:ext>
            </a:extLst>
          </p:cNvPr>
          <p:cNvSpPr/>
          <p:nvPr/>
        </p:nvSpPr>
        <p:spPr>
          <a:xfrm>
            <a:off x="7020384" y="393105"/>
            <a:ext cx="116702" cy="1550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9" name="Rectangle 1378">
            <a:extLst>
              <a:ext uri="{FF2B5EF4-FFF2-40B4-BE49-F238E27FC236}">
                <a16:creationId xmlns:a16="http://schemas.microsoft.com/office/drawing/2014/main" id="{9654B713-230E-CA93-BE50-6AC57DEEF9DC}"/>
              </a:ext>
            </a:extLst>
          </p:cNvPr>
          <p:cNvSpPr/>
          <p:nvPr/>
        </p:nvSpPr>
        <p:spPr>
          <a:xfrm>
            <a:off x="6978135" y="396300"/>
            <a:ext cx="65576" cy="716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0" name="TextBox 1379">
            <a:extLst>
              <a:ext uri="{FF2B5EF4-FFF2-40B4-BE49-F238E27FC236}">
                <a16:creationId xmlns:a16="http://schemas.microsoft.com/office/drawing/2014/main" id="{C88A743E-2D87-8054-2122-C376E54A64B3}"/>
              </a:ext>
            </a:extLst>
          </p:cNvPr>
          <p:cNvSpPr txBox="1"/>
          <p:nvPr/>
        </p:nvSpPr>
        <p:spPr>
          <a:xfrm>
            <a:off x="6947169" y="352982"/>
            <a:ext cx="27283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95V</a:t>
            </a:r>
          </a:p>
        </p:txBody>
      </p:sp>
      <p:cxnSp>
        <p:nvCxnSpPr>
          <p:cNvPr id="1382" name="Straight Arrow Connector 1381">
            <a:extLst>
              <a:ext uri="{FF2B5EF4-FFF2-40B4-BE49-F238E27FC236}">
                <a16:creationId xmlns:a16="http://schemas.microsoft.com/office/drawing/2014/main" id="{F2AA5809-143D-FC4D-B6E4-61E645FC3908}"/>
              </a:ext>
            </a:extLst>
          </p:cNvPr>
          <p:cNvCxnSpPr>
            <a:cxnSpLocks/>
          </p:cNvCxnSpPr>
          <p:nvPr/>
        </p:nvCxnSpPr>
        <p:spPr>
          <a:xfrm flipH="1">
            <a:off x="7031783" y="451015"/>
            <a:ext cx="16321" cy="117128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2" name="Oval 1391">
            <a:extLst>
              <a:ext uri="{FF2B5EF4-FFF2-40B4-BE49-F238E27FC236}">
                <a16:creationId xmlns:a16="http://schemas.microsoft.com/office/drawing/2014/main" id="{9A07A7C3-6DF8-D365-10CA-C4925527E870}"/>
              </a:ext>
            </a:extLst>
          </p:cNvPr>
          <p:cNvSpPr/>
          <p:nvPr/>
        </p:nvSpPr>
        <p:spPr>
          <a:xfrm>
            <a:off x="6412669" y="1119620"/>
            <a:ext cx="133346" cy="1183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4" name="TextBox 1393">
            <a:extLst>
              <a:ext uri="{FF2B5EF4-FFF2-40B4-BE49-F238E27FC236}">
                <a16:creationId xmlns:a16="http://schemas.microsoft.com/office/drawing/2014/main" id="{1836C5A1-4797-B479-6A90-02DA1323DD9F}"/>
              </a:ext>
            </a:extLst>
          </p:cNvPr>
          <p:cNvSpPr txBox="1"/>
          <p:nvPr/>
        </p:nvSpPr>
        <p:spPr>
          <a:xfrm>
            <a:off x="6350454" y="1098992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</a:p>
        </p:txBody>
      </p:sp>
      <p:cxnSp>
        <p:nvCxnSpPr>
          <p:cNvPr id="1397" name="Straight Arrow Connector 1396">
            <a:extLst>
              <a:ext uri="{FF2B5EF4-FFF2-40B4-BE49-F238E27FC236}">
                <a16:creationId xmlns:a16="http://schemas.microsoft.com/office/drawing/2014/main" id="{B5608477-CF60-49A0-D1B6-A17B9E4AA9A6}"/>
              </a:ext>
            </a:extLst>
          </p:cNvPr>
          <p:cNvCxnSpPr>
            <a:cxnSpLocks/>
          </p:cNvCxnSpPr>
          <p:nvPr/>
        </p:nvCxnSpPr>
        <p:spPr>
          <a:xfrm flipV="1">
            <a:off x="6518701" y="1045777"/>
            <a:ext cx="132946" cy="100870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1" name="Rectangle 1400">
            <a:extLst>
              <a:ext uri="{FF2B5EF4-FFF2-40B4-BE49-F238E27FC236}">
                <a16:creationId xmlns:a16="http://schemas.microsoft.com/office/drawing/2014/main" id="{1189FD91-F466-BCCB-8276-9ED9CA25B47B}"/>
              </a:ext>
            </a:extLst>
          </p:cNvPr>
          <p:cNvSpPr/>
          <p:nvPr/>
        </p:nvSpPr>
        <p:spPr>
          <a:xfrm>
            <a:off x="6545909" y="805424"/>
            <a:ext cx="69446" cy="2323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2" name="TextBox 1401">
            <a:extLst>
              <a:ext uri="{FF2B5EF4-FFF2-40B4-BE49-F238E27FC236}">
                <a16:creationId xmlns:a16="http://schemas.microsoft.com/office/drawing/2014/main" id="{9DE7E94D-B65E-B357-E7B6-005DC73C67AC}"/>
              </a:ext>
            </a:extLst>
          </p:cNvPr>
          <p:cNvSpPr txBox="1"/>
          <p:nvPr/>
        </p:nvSpPr>
        <p:spPr>
          <a:xfrm rot="16200000">
            <a:off x="6433889" y="873528"/>
            <a:ext cx="30168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330Ω</a:t>
            </a:r>
          </a:p>
        </p:txBody>
      </p:sp>
      <p:sp>
        <p:nvSpPr>
          <p:cNvPr id="1404" name="Rectangle 1403">
            <a:extLst>
              <a:ext uri="{FF2B5EF4-FFF2-40B4-BE49-F238E27FC236}">
                <a16:creationId xmlns:a16="http://schemas.microsoft.com/office/drawing/2014/main" id="{F3A7243E-6C4C-AF5E-FAE7-878F9ECC5D76}"/>
              </a:ext>
            </a:extLst>
          </p:cNvPr>
          <p:cNvSpPr/>
          <p:nvPr/>
        </p:nvSpPr>
        <p:spPr>
          <a:xfrm>
            <a:off x="6826198" y="996429"/>
            <a:ext cx="200893" cy="2272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3" name="Oval 1402">
            <a:extLst>
              <a:ext uri="{FF2B5EF4-FFF2-40B4-BE49-F238E27FC236}">
                <a16:creationId xmlns:a16="http://schemas.microsoft.com/office/drawing/2014/main" id="{A9277F32-241C-DDB9-E3BD-289F5ED8C02D}"/>
              </a:ext>
            </a:extLst>
          </p:cNvPr>
          <p:cNvSpPr/>
          <p:nvPr/>
        </p:nvSpPr>
        <p:spPr>
          <a:xfrm>
            <a:off x="6860143" y="1116313"/>
            <a:ext cx="125110" cy="11781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5" name="Rectangle 1404">
            <a:extLst>
              <a:ext uri="{FF2B5EF4-FFF2-40B4-BE49-F238E27FC236}">
                <a16:creationId xmlns:a16="http://schemas.microsoft.com/office/drawing/2014/main" id="{775E7513-4308-7D3E-549B-FF445C7C3735}"/>
              </a:ext>
            </a:extLst>
          </p:cNvPr>
          <p:cNvSpPr/>
          <p:nvPr/>
        </p:nvSpPr>
        <p:spPr>
          <a:xfrm>
            <a:off x="6855821" y="883688"/>
            <a:ext cx="93562" cy="1522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6" name="TextBox 1405">
            <a:extLst>
              <a:ext uri="{FF2B5EF4-FFF2-40B4-BE49-F238E27FC236}">
                <a16:creationId xmlns:a16="http://schemas.microsoft.com/office/drawing/2014/main" id="{37F23C7D-5466-98BC-62E9-D895E8BEF82D}"/>
              </a:ext>
            </a:extLst>
          </p:cNvPr>
          <p:cNvSpPr txBox="1"/>
          <p:nvPr/>
        </p:nvSpPr>
        <p:spPr>
          <a:xfrm>
            <a:off x="6802574" y="1088851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</a:p>
        </p:txBody>
      </p:sp>
      <p:sp>
        <p:nvSpPr>
          <p:cNvPr id="1407" name="Rectangle 1406">
            <a:extLst>
              <a:ext uri="{FF2B5EF4-FFF2-40B4-BE49-F238E27FC236}">
                <a16:creationId xmlns:a16="http://schemas.microsoft.com/office/drawing/2014/main" id="{2ADBDECA-E74E-2A56-C894-86ADA2F33BF3}"/>
              </a:ext>
            </a:extLst>
          </p:cNvPr>
          <p:cNvSpPr/>
          <p:nvPr/>
        </p:nvSpPr>
        <p:spPr>
          <a:xfrm>
            <a:off x="6839642" y="854948"/>
            <a:ext cx="45719" cy="65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8" name="TextBox 1407">
            <a:extLst>
              <a:ext uri="{FF2B5EF4-FFF2-40B4-BE49-F238E27FC236}">
                <a16:creationId xmlns:a16="http://schemas.microsoft.com/office/drawing/2014/main" id="{27B66A1B-6863-D08B-A662-7F3F0397DB83}"/>
              </a:ext>
            </a:extLst>
          </p:cNvPr>
          <p:cNvSpPr txBox="1"/>
          <p:nvPr/>
        </p:nvSpPr>
        <p:spPr>
          <a:xfrm rot="16200000">
            <a:off x="6722585" y="889826"/>
            <a:ext cx="34496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.05 mfd</a:t>
            </a:r>
          </a:p>
        </p:txBody>
      </p:sp>
      <p:cxnSp>
        <p:nvCxnSpPr>
          <p:cNvPr id="1410" name="Straight Arrow Connector 1409">
            <a:extLst>
              <a:ext uri="{FF2B5EF4-FFF2-40B4-BE49-F238E27FC236}">
                <a16:creationId xmlns:a16="http://schemas.microsoft.com/office/drawing/2014/main" id="{75492241-8BC7-1F4E-258C-628130E5C24A}"/>
              </a:ext>
            </a:extLst>
          </p:cNvPr>
          <p:cNvCxnSpPr>
            <a:cxnSpLocks/>
          </p:cNvCxnSpPr>
          <p:nvPr/>
        </p:nvCxnSpPr>
        <p:spPr>
          <a:xfrm flipH="1" flipV="1">
            <a:off x="6829935" y="1025440"/>
            <a:ext cx="62445" cy="93505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5" name="Straight Connector 1414">
            <a:extLst>
              <a:ext uri="{FF2B5EF4-FFF2-40B4-BE49-F238E27FC236}">
                <a16:creationId xmlns:a16="http://schemas.microsoft.com/office/drawing/2014/main" id="{A73A5BFD-6734-BA53-E8A9-41AAAD2F4DBE}"/>
              </a:ext>
            </a:extLst>
          </p:cNvPr>
          <p:cNvCxnSpPr>
            <a:cxnSpLocks/>
          </p:cNvCxnSpPr>
          <p:nvPr/>
        </p:nvCxnSpPr>
        <p:spPr>
          <a:xfrm>
            <a:off x="7230610" y="412266"/>
            <a:ext cx="0" cy="12572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7" name="Oval 1416">
            <a:extLst>
              <a:ext uri="{FF2B5EF4-FFF2-40B4-BE49-F238E27FC236}">
                <a16:creationId xmlns:a16="http://schemas.microsoft.com/office/drawing/2014/main" id="{886DFB3D-78C6-D08C-3AF1-1C8CA76F111C}"/>
              </a:ext>
            </a:extLst>
          </p:cNvPr>
          <p:cNvSpPr/>
          <p:nvPr/>
        </p:nvSpPr>
        <p:spPr>
          <a:xfrm flipV="1">
            <a:off x="7215317" y="533584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8" name="Oval 1417">
            <a:extLst>
              <a:ext uri="{FF2B5EF4-FFF2-40B4-BE49-F238E27FC236}">
                <a16:creationId xmlns:a16="http://schemas.microsoft.com/office/drawing/2014/main" id="{10D0F0C4-4990-9FE7-7806-A409B5D72A1B}"/>
              </a:ext>
            </a:extLst>
          </p:cNvPr>
          <p:cNvSpPr/>
          <p:nvPr/>
        </p:nvSpPr>
        <p:spPr>
          <a:xfrm>
            <a:off x="7193510" y="365616"/>
            <a:ext cx="120757" cy="11741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9" name="TextBox 1418">
            <a:extLst>
              <a:ext uri="{FF2B5EF4-FFF2-40B4-BE49-F238E27FC236}">
                <a16:creationId xmlns:a16="http://schemas.microsoft.com/office/drawing/2014/main" id="{99B74B38-7233-6248-EDF0-6C9B5DD4A5CC}"/>
              </a:ext>
            </a:extLst>
          </p:cNvPr>
          <p:cNvSpPr txBox="1"/>
          <p:nvPr/>
        </p:nvSpPr>
        <p:spPr>
          <a:xfrm>
            <a:off x="7123983" y="346539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</a:p>
        </p:txBody>
      </p:sp>
      <p:cxnSp>
        <p:nvCxnSpPr>
          <p:cNvPr id="1421" name="Straight Arrow Connector 1420">
            <a:extLst>
              <a:ext uri="{FF2B5EF4-FFF2-40B4-BE49-F238E27FC236}">
                <a16:creationId xmlns:a16="http://schemas.microsoft.com/office/drawing/2014/main" id="{65B1CD8E-CCF8-9B2B-FAD5-4E788F892E51}"/>
              </a:ext>
            </a:extLst>
          </p:cNvPr>
          <p:cNvCxnSpPr>
            <a:cxnSpLocks/>
          </p:cNvCxnSpPr>
          <p:nvPr/>
        </p:nvCxnSpPr>
        <p:spPr>
          <a:xfrm>
            <a:off x="7238342" y="483799"/>
            <a:ext cx="1360" cy="64352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4" name="Oval 1423">
            <a:extLst>
              <a:ext uri="{FF2B5EF4-FFF2-40B4-BE49-F238E27FC236}">
                <a16:creationId xmlns:a16="http://schemas.microsoft.com/office/drawing/2014/main" id="{40AB44D7-8C00-5906-22AB-146CCF31D3EB}"/>
              </a:ext>
            </a:extLst>
          </p:cNvPr>
          <p:cNvSpPr/>
          <p:nvPr/>
        </p:nvSpPr>
        <p:spPr>
          <a:xfrm>
            <a:off x="7346508" y="356027"/>
            <a:ext cx="149220" cy="12363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5" name="TextBox 1424">
            <a:extLst>
              <a:ext uri="{FF2B5EF4-FFF2-40B4-BE49-F238E27FC236}">
                <a16:creationId xmlns:a16="http://schemas.microsoft.com/office/drawing/2014/main" id="{BAFEB17F-F44D-2662-D8F1-3988A91EEC53}"/>
              </a:ext>
            </a:extLst>
          </p:cNvPr>
          <p:cNvSpPr txBox="1"/>
          <p:nvPr/>
        </p:nvSpPr>
        <p:spPr>
          <a:xfrm>
            <a:off x="7276822" y="330046"/>
            <a:ext cx="29527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42A</a:t>
            </a:r>
          </a:p>
        </p:txBody>
      </p:sp>
      <p:cxnSp>
        <p:nvCxnSpPr>
          <p:cNvPr id="1427" name="Straight Connector 1426">
            <a:extLst>
              <a:ext uri="{FF2B5EF4-FFF2-40B4-BE49-F238E27FC236}">
                <a16:creationId xmlns:a16="http://schemas.microsoft.com/office/drawing/2014/main" id="{F871D418-04D7-428A-B31A-0F9C2DB15781}"/>
              </a:ext>
            </a:extLst>
          </p:cNvPr>
          <p:cNvCxnSpPr>
            <a:cxnSpLocks/>
          </p:cNvCxnSpPr>
          <p:nvPr/>
        </p:nvCxnSpPr>
        <p:spPr>
          <a:xfrm>
            <a:off x="7417165" y="530835"/>
            <a:ext cx="0" cy="114881"/>
          </a:xfrm>
          <a:prstGeom prst="line">
            <a:avLst/>
          </a:prstGeom>
          <a:ln w="539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1" name="Straight Arrow Connector 1430">
            <a:extLst>
              <a:ext uri="{FF2B5EF4-FFF2-40B4-BE49-F238E27FC236}">
                <a16:creationId xmlns:a16="http://schemas.microsoft.com/office/drawing/2014/main" id="{8876ABB5-C345-90AC-A874-50B14BE10BEB}"/>
              </a:ext>
            </a:extLst>
          </p:cNvPr>
          <p:cNvCxnSpPr>
            <a:cxnSpLocks/>
          </p:cNvCxnSpPr>
          <p:nvPr/>
        </p:nvCxnSpPr>
        <p:spPr>
          <a:xfrm>
            <a:off x="7408239" y="482641"/>
            <a:ext cx="21028" cy="138022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4" name="Straight Connector 1433">
            <a:extLst>
              <a:ext uri="{FF2B5EF4-FFF2-40B4-BE49-F238E27FC236}">
                <a16:creationId xmlns:a16="http://schemas.microsoft.com/office/drawing/2014/main" id="{C141BBD6-903A-15AD-1B0B-38F9DA046E1A}"/>
              </a:ext>
            </a:extLst>
          </p:cNvPr>
          <p:cNvCxnSpPr>
            <a:cxnSpLocks/>
          </p:cNvCxnSpPr>
          <p:nvPr/>
        </p:nvCxnSpPr>
        <p:spPr>
          <a:xfrm>
            <a:off x="7241964" y="832139"/>
            <a:ext cx="0" cy="125612"/>
          </a:xfrm>
          <a:prstGeom prst="line">
            <a:avLst/>
          </a:prstGeom>
          <a:ln w="539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" name="Oval 1435">
            <a:extLst>
              <a:ext uri="{FF2B5EF4-FFF2-40B4-BE49-F238E27FC236}">
                <a16:creationId xmlns:a16="http://schemas.microsoft.com/office/drawing/2014/main" id="{8CA80BDE-9A19-122B-F58C-914FDCF061CC}"/>
              </a:ext>
            </a:extLst>
          </p:cNvPr>
          <p:cNvSpPr/>
          <p:nvPr/>
        </p:nvSpPr>
        <p:spPr>
          <a:xfrm flipV="1">
            <a:off x="7215735" y="799601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7" name="Oval 1436">
            <a:extLst>
              <a:ext uri="{FF2B5EF4-FFF2-40B4-BE49-F238E27FC236}">
                <a16:creationId xmlns:a16="http://schemas.microsoft.com/office/drawing/2014/main" id="{3BD81019-FFED-18BA-45B3-CA6409AE9DBA}"/>
              </a:ext>
            </a:extLst>
          </p:cNvPr>
          <p:cNvSpPr/>
          <p:nvPr/>
        </p:nvSpPr>
        <p:spPr>
          <a:xfrm>
            <a:off x="7214106" y="653721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8" name="Rectangle 1437">
            <a:extLst>
              <a:ext uri="{FF2B5EF4-FFF2-40B4-BE49-F238E27FC236}">
                <a16:creationId xmlns:a16="http://schemas.microsoft.com/office/drawing/2014/main" id="{08428EE5-0FAE-5FD3-8BD5-53D846A3BFFA}"/>
              </a:ext>
            </a:extLst>
          </p:cNvPr>
          <p:cNvSpPr/>
          <p:nvPr/>
        </p:nvSpPr>
        <p:spPr>
          <a:xfrm>
            <a:off x="7184223" y="956210"/>
            <a:ext cx="121408" cy="1119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43" name="Straight Arrow Connector 1442">
            <a:extLst>
              <a:ext uri="{FF2B5EF4-FFF2-40B4-BE49-F238E27FC236}">
                <a16:creationId xmlns:a16="http://schemas.microsoft.com/office/drawing/2014/main" id="{5E540E2D-D692-0F6A-D349-8AA5805CD3E7}"/>
              </a:ext>
            </a:extLst>
          </p:cNvPr>
          <p:cNvCxnSpPr>
            <a:cxnSpLocks/>
          </p:cNvCxnSpPr>
          <p:nvPr/>
        </p:nvCxnSpPr>
        <p:spPr>
          <a:xfrm flipV="1">
            <a:off x="7256169" y="947839"/>
            <a:ext cx="59286" cy="83431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5" name="Rectangle 1444">
            <a:extLst>
              <a:ext uri="{FF2B5EF4-FFF2-40B4-BE49-F238E27FC236}">
                <a16:creationId xmlns:a16="http://schemas.microsoft.com/office/drawing/2014/main" id="{A7C6BAC2-59D6-AB44-0EA7-B524343034CF}"/>
              </a:ext>
            </a:extLst>
          </p:cNvPr>
          <p:cNvSpPr/>
          <p:nvPr/>
        </p:nvSpPr>
        <p:spPr>
          <a:xfrm flipH="1">
            <a:off x="7372520" y="876109"/>
            <a:ext cx="50779" cy="2223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6" name="TextBox 1445">
            <a:extLst>
              <a:ext uri="{FF2B5EF4-FFF2-40B4-BE49-F238E27FC236}">
                <a16:creationId xmlns:a16="http://schemas.microsoft.com/office/drawing/2014/main" id="{641DE64D-7424-24FB-AE89-36AE53B25F7D}"/>
              </a:ext>
            </a:extLst>
          </p:cNvPr>
          <p:cNvSpPr txBox="1"/>
          <p:nvPr/>
        </p:nvSpPr>
        <p:spPr>
          <a:xfrm rot="16200000">
            <a:off x="7208595" y="917049"/>
            <a:ext cx="37863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47,000 Ω</a:t>
            </a:r>
          </a:p>
        </p:txBody>
      </p:sp>
      <p:sp>
        <p:nvSpPr>
          <p:cNvPr id="1447" name="Rectangle 1446">
            <a:extLst>
              <a:ext uri="{FF2B5EF4-FFF2-40B4-BE49-F238E27FC236}">
                <a16:creationId xmlns:a16="http://schemas.microsoft.com/office/drawing/2014/main" id="{C2AE33F4-4580-7374-6884-7E2A23A3B26F}"/>
              </a:ext>
            </a:extLst>
          </p:cNvPr>
          <p:cNvSpPr/>
          <p:nvPr/>
        </p:nvSpPr>
        <p:spPr>
          <a:xfrm>
            <a:off x="7249944" y="1147390"/>
            <a:ext cx="55462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1" name="TextBox 1440">
            <a:extLst>
              <a:ext uri="{FF2B5EF4-FFF2-40B4-BE49-F238E27FC236}">
                <a16:creationId xmlns:a16="http://schemas.microsoft.com/office/drawing/2014/main" id="{8574B778-DE78-0B73-2BAB-28FE8F1B80EE}"/>
              </a:ext>
            </a:extLst>
          </p:cNvPr>
          <p:cNvSpPr txBox="1"/>
          <p:nvPr/>
        </p:nvSpPr>
        <p:spPr>
          <a:xfrm rot="16200000">
            <a:off x="7082946" y="854539"/>
            <a:ext cx="32893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pF</a:t>
            </a:r>
          </a:p>
        </p:txBody>
      </p:sp>
      <p:sp>
        <p:nvSpPr>
          <p:cNvPr id="1439" name="Oval 1438">
            <a:extLst>
              <a:ext uri="{FF2B5EF4-FFF2-40B4-BE49-F238E27FC236}">
                <a16:creationId xmlns:a16="http://schemas.microsoft.com/office/drawing/2014/main" id="{14189648-2783-30A6-9536-26130A2345BE}"/>
              </a:ext>
            </a:extLst>
          </p:cNvPr>
          <p:cNvSpPr/>
          <p:nvPr/>
        </p:nvSpPr>
        <p:spPr>
          <a:xfrm>
            <a:off x="7162878" y="1024916"/>
            <a:ext cx="148636" cy="12539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0" name="TextBox 1439">
            <a:extLst>
              <a:ext uri="{FF2B5EF4-FFF2-40B4-BE49-F238E27FC236}">
                <a16:creationId xmlns:a16="http://schemas.microsoft.com/office/drawing/2014/main" id="{45017D46-7B0F-4684-6AB0-8BA76B48C26D}"/>
              </a:ext>
            </a:extLst>
          </p:cNvPr>
          <p:cNvSpPr txBox="1"/>
          <p:nvPr/>
        </p:nvSpPr>
        <p:spPr>
          <a:xfrm>
            <a:off x="7091202" y="995715"/>
            <a:ext cx="29527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42A</a:t>
            </a:r>
          </a:p>
        </p:txBody>
      </p:sp>
      <p:sp>
        <p:nvSpPr>
          <p:cNvPr id="1448" name="Rectangle 1447">
            <a:extLst>
              <a:ext uri="{FF2B5EF4-FFF2-40B4-BE49-F238E27FC236}">
                <a16:creationId xmlns:a16="http://schemas.microsoft.com/office/drawing/2014/main" id="{2BF7FFD2-59E5-7D09-85F7-9E7DCA30B4DD}"/>
              </a:ext>
            </a:extLst>
          </p:cNvPr>
          <p:cNvSpPr/>
          <p:nvPr/>
        </p:nvSpPr>
        <p:spPr>
          <a:xfrm>
            <a:off x="7214471" y="1192203"/>
            <a:ext cx="66136" cy="656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9" name="Oval 1448">
            <a:extLst>
              <a:ext uri="{FF2B5EF4-FFF2-40B4-BE49-F238E27FC236}">
                <a16:creationId xmlns:a16="http://schemas.microsoft.com/office/drawing/2014/main" id="{8B088249-8964-55B4-3F09-E2A2214BEF3A}"/>
              </a:ext>
            </a:extLst>
          </p:cNvPr>
          <p:cNvSpPr/>
          <p:nvPr/>
        </p:nvSpPr>
        <p:spPr>
          <a:xfrm>
            <a:off x="7176291" y="1222359"/>
            <a:ext cx="148179" cy="11389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0" name="TextBox 1449">
            <a:extLst>
              <a:ext uri="{FF2B5EF4-FFF2-40B4-BE49-F238E27FC236}">
                <a16:creationId xmlns:a16="http://schemas.microsoft.com/office/drawing/2014/main" id="{41EEEAB2-A0F5-E9C7-1890-A04E39297169}"/>
              </a:ext>
            </a:extLst>
          </p:cNvPr>
          <p:cNvSpPr txBox="1"/>
          <p:nvPr/>
        </p:nvSpPr>
        <p:spPr>
          <a:xfrm>
            <a:off x="7100500" y="1199912"/>
            <a:ext cx="29206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42B</a:t>
            </a:r>
          </a:p>
        </p:txBody>
      </p:sp>
      <p:sp>
        <p:nvSpPr>
          <p:cNvPr id="1452" name="Rectangle 1451">
            <a:extLst>
              <a:ext uri="{FF2B5EF4-FFF2-40B4-BE49-F238E27FC236}">
                <a16:creationId xmlns:a16="http://schemas.microsoft.com/office/drawing/2014/main" id="{E56F5D2C-627F-A9A9-8BC7-127790ED921A}"/>
              </a:ext>
            </a:extLst>
          </p:cNvPr>
          <p:cNvSpPr/>
          <p:nvPr/>
        </p:nvSpPr>
        <p:spPr>
          <a:xfrm>
            <a:off x="6821841" y="1377445"/>
            <a:ext cx="194382" cy="258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3" name="Rectangle 1452">
            <a:extLst>
              <a:ext uri="{FF2B5EF4-FFF2-40B4-BE49-F238E27FC236}">
                <a16:creationId xmlns:a16="http://schemas.microsoft.com/office/drawing/2014/main" id="{1C6B687C-A59F-0E08-02C7-51EA5D311E6F}"/>
              </a:ext>
            </a:extLst>
          </p:cNvPr>
          <p:cNvSpPr/>
          <p:nvPr/>
        </p:nvSpPr>
        <p:spPr>
          <a:xfrm>
            <a:off x="6973190" y="1586201"/>
            <a:ext cx="62569" cy="58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4" name="Rectangle 1453">
            <a:extLst>
              <a:ext uri="{FF2B5EF4-FFF2-40B4-BE49-F238E27FC236}">
                <a16:creationId xmlns:a16="http://schemas.microsoft.com/office/drawing/2014/main" id="{F5BF67F3-4B26-E1D3-0E5E-A7A61EC91208}"/>
              </a:ext>
            </a:extLst>
          </p:cNvPr>
          <p:cNvSpPr/>
          <p:nvPr/>
        </p:nvSpPr>
        <p:spPr>
          <a:xfrm>
            <a:off x="6417850" y="1375414"/>
            <a:ext cx="310783" cy="1677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5" name="Oval 1454">
            <a:extLst>
              <a:ext uri="{FF2B5EF4-FFF2-40B4-BE49-F238E27FC236}">
                <a16:creationId xmlns:a16="http://schemas.microsoft.com/office/drawing/2014/main" id="{A8183E62-4861-2737-23F4-4FBD3AE900AD}"/>
              </a:ext>
            </a:extLst>
          </p:cNvPr>
          <p:cNvSpPr/>
          <p:nvPr/>
        </p:nvSpPr>
        <p:spPr>
          <a:xfrm>
            <a:off x="6856772" y="1381415"/>
            <a:ext cx="148526" cy="12931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6" name="Oval 1455">
            <a:extLst>
              <a:ext uri="{FF2B5EF4-FFF2-40B4-BE49-F238E27FC236}">
                <a16:creationId xmlns:a16="http://schemas.microsoft.com/office/drawing/2014/main" id="{D893A541-A2E7-7EB6-D3B1-FE4044B28018}"/>
              </a:ext>
            </a:extLst>
          </p:cNvPr>
          <p:cNvSpPr/>
          <p:nvPr/>
        </p:nvSpPr>
        <p:spPr>
          <a:xfrm>
            <a:off x="6799379" y="1535566"/>
            <a:ext cx="148526" cy="12931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7" name="TextBox 1456">
            <a:extLst>
              <a:ext uri="{FF2B5EF4-FFF2-40B4-BE49-F238E27FC236}">
                <a16:creationId xmlns:a16="http://schemas.microsoft.com/office/drawing/2014/main" id="{1952204A-C4DB-E3D2-8E0D-AF2F30F553F6}"/>
              </a:ext>
            </a:extLst>
          </p:cNvPr>
          <p:cNvSpPr txBox="1"/>
          <p:nvPr/>
        </p:nvSpPr>
        <p:spPr>
          <a:xfrm>
            <a:off x="6799230" y="1356604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</p:txBody>
      </p:sp>
      <p:sp>
        <p:nvSpPr>
          <p:cNvPr id="1458" name="TextBox 1457">
            <a:extLst>
              <a:ext uri="{FF2B5EF4-FFF2-40B4-BE49-F238E27FC236}">
                <a16:creationId xmlns:a16="http://schemas.microsoft.com/office/drawing/2014/main" id="{12E80639-BE35-56A1-36D6-C5B7F10121DA}"/>
              </a:ext>
            </a:extLst>
          </p:cNvPr>
          <p:cNvSpPr txBox="1"/>
          <p:nvPr/>
        </p:nvSpPr>
        <p:spPr>
          <a:xfrm>
            <a:off x="6748317" y="1513279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</a:p>
        </p:txBody>
      </p:sp>
      <p:cxnSp>
        <p:nvCxnSpPr>
          <p:cNvPr id="1460" name="Straight Arrow Connector 1459">
            <a:extLst>
              <a:ext uri="{FF2B5EF4-FFF2-40B4-BE49-F238E27FC236}">
                <a16:creationId xmlns:a16="http://schemas.microsoft.com/office/drawing/2014/main" id="{E9556FE5-8870-7BA8-40F3-F60160C3DCF2}"/>
              </a:ext>
            </a:extLst>
          </p:cNvPr>
          <p:cNvCxnSpPr>
            <a:cxnSpLocks/>
          </p:cNvCxnSpPr>
          <p:nvPr/>
        </p:nvCxnSpPr>
        <p:spPr>
          <a:xfrm flipH="1">
            <a:off x="6808358" y="1439343"/>
            <a:ext cx="49867" cy="20754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7" name="Straight Arrow Connector 1466">
            <a:extLst>
              <a:ext uri="{FF2B5EF4-FFF2-40B4-BE49-F238E27FC236}">
                <a16:creationId xmlns:a16="http://schemas.microsoft.com/office/drawing/2014/main" id="{6A4D8FED-59B0-77B8-1480-19F7C61CE462}"/>
              </a:ext>
            </a:extLst>
          </p:cNvPr>
          <p:cNvCxnSpPr>
            <a:cxnSpLocks/>
          </p:cNvCxnSpPr>
          <p:nvPr/>
        </p:nvCxnSpPr>
        <p:spPr>
          <a:xfrm flipV="1">
            <a:off x="6930406" y="1519789"/>
            <a:ext cx="86100" cy="49009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9" name="TextBox 1468">
            <a:extLst>
              <a:ext uri="{FF2B5EF4-FFF2-40B4-BE49-F238E27FC236}">
                <a16:creationId xmlns:a16="http://schemas.microsoft.com/office/drawing/2014/main" id="{9DA2BD97-2503-B240-6E08-D4CD8A9F7DB2}"/>
              </a:ext>
            </a:extLst>
          </p:cNvPr>
          <p:cNvSpPr txBox="1"/>
          <p:nvPr/>
        </p:nvSpPr>
        <p:spPr>
          <a:xfrm rot="16200000">
            <a:off x="6516309" y="1385398"/>
            <a:ext cx="33214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.1 mfd </a:t>
            </a:r>
          </a:p>
        </p:txBody>
      </p:sp>
      <p:sp>
        <p:nvSpPr>
          <p:cNvPr id="1470" name="TextBox 1469">
            <a:extLst>
              <a:ext uri="{FF2B5EF4-FFF2-40B4-BE49-F238E27FC236}">
                <a16:creationId xmlns:a16="http://schemas.microsoft.com/office/drawing/2014/main" id="{C5E41C27-9614-E356-C0F9-E195C6ABEEC1}"/>
              </a:ext>
            </a:extLst>
          </p:cNvPr>
          <p:cNvSpPr txBox="1"/>
          <p:nvPr/>
        </p:nvSpPr>
        <p:spPr>
          <a:xfrm rot="16200000">
            <a:off x="6916963" y="1426609"/>
            <a:ext cx="37863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47,000 Ω</a:t>
            </a:r>
          </a:p>
        </p:txBody>
      </p:sp>
      <p:cxnSp>
        <p:nvCxnSpPr>
          <p:cNvPr id="1475" name="Connector: Elbow 1474">
            <a:extLst>
              <a:ext uri="{FF2B5EF4-FFF2-40B4-BE49-F238E27FC236}">
                <a16:creationId xmlns:a16="http://schemas.microsoft.com/office/drawing/2014/main" id="{B5F5E505-701C-7C97-0FA2-91B8FADF534B}"/>
              </a:ext>
            </a:extLst>
          </p:cNvPr>
          <p:cNvCxnSpPr>
            <a:cxnSpLocks/>
          </p:cNvCxnSpPr>
          <p:nvPr/>
        </p:nvCxnSpPr>
        <p:spPr>
          <a:xfrm flipV="1">
            <a:off x="7246281" y="1179144"/>
            <a:ext cx="109798" cy="37613"/>
          </a:xfrm>
          <a:prstGeom prst="bentConnector3">
            <a:avLst>
              <a:gd name="adj1" fmla="val 8010"/>
            </a:avLst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3" name="Rectangle 1482">
            <a:extLst>
              <a:ext uri="{FF2B5EF4-FFF2-40B4-BE49-F238E27FC236}">
                <a16:creationId xmlns:a16="http://schemas.microsoft.com/office/drawing/2014/main" id="{22DF4979-A1BA-7E9F-960A-6B4CCFACD797}"/>
              </a:ext>
            </a:extLst>
          </p:cNvPr>
          <p:cNvSpPr/>
          <p:nvPr/>
        </p:nvSpPr>
        <p:spPr>
          <a:xfrm>
            <a:off x="7367131" y="1180388"/>
            <a:ext cx="63895" cy="154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4" name="Rectangle 1483">
            <a:extLst>
              <a:ext uri="{FF2B5EF4-FFF2-40B4-BE49-F238E27FC236}">
                <a16:creationId xmlns:a16="http://schemas.microsoft.com/office/drawing/2014/main" id="{2361C392-594B-1FB9-BDF0-7FCC89DDEFB1}"/>
              </a:ext>
            </a:extLst>
          </p:cNvPr>
          <p:cNvSpPr/>
          <p:nvPr/>
        </p:nvSpPr>
        <p:spPr>
          <a:xfrm flipH="1">
            <a:off x="7345291" y="1251133"/>
            <a:ext cx="45719" cy="848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5" name="TextBox 1484">
            <a:extLst>
              <a:ext uri="{FF2B5EF4-FFF2-40B4-BE49-F238E27FC236}">
                <a16:creationId xmlns:a16="http://schemas.microsoft.com/office/drawing/2014/main" id="{72B6499D-FA5F-241D-0233-A12CE4EE7D4E}"/>
              </a:ext>
            </a:extLst>
          </p:cNvPr>
          <p:cNvSpPr txBox="1"/>
          <p:nvPr/>
        </p:nvSpPr>
        <p:spPr>
          <a:xfrm rot="16200000">
            <a:off x="7235519" y="1176138"/>
            <a:ext cx="32893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pF</a:t>
            </a:r>
          </a:p>
        </p:txBody>
      </p:sp>
      <p:sp>
        <p:nvSpPr>
          <p:cNvPr id="1487" name="Oval 1486">
            <a:extLst>
              <a:ext uri="{FF2B5EF4-FFF2-40B4-BE49-F238E27FC236}">
                <a16:creationId xmlns:a16="http://schemas.microsoft.com/office/drawing/2014/main" id="{CD9AD296-87CE-C6CC-2EC0-0640EA60A87E}"/>
              </a:ext>
            </a:extLst>
          </p:cNvPr>
          <p:cNvSpPr/>
          <p:nvPr/>
        </p:nvSpPr>
        <p:spPr>
          <a:xfrm>
            <a:off x="7605171" y="359008"/>
            <a:ext cx="141435" cy="12401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8" name="TextBox 1487">
            <a:extLst>
              <a:ext uri="{FF2B5EF4-FFF2-40B4-BE49-F238E27FC236}">
                <a16:creationId xmlns:a16="http://schemas.microsoft.com/office/drawing/2014/main" id="{B03CD9A9-F87A-C0F5-6F8E-CA273B06E90D}"/>
              </a:ext>
            </a:extLst>
          </p:cNvPr>
          <p:cNvSpPr txBox="1"/>
          <p:nvPr/>
        </p:nvSpPr>
        <p:spPr>
          <a:xfrm>
            <a:off x="7555603" y="335133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</a:p>
        </p:txBody>
      </p:sp>
      <p:sp>
        <p:nvSpPr>
          <p:cNvPr id="1489" name="Rectangle 1488">
            <a:extLst>
              <a:ext uri="{FF2B5EF4-FFF2-40B4-BE49-F238E27FC236}">
                <a16:creationId xmlns:a16="http://schemas.microsoft.com/office/drawing/2014/main" id="{90E92BCD-D238-24D2-55DD-CF5E11E86E70}"/>
              </a:ext>
            </a:extLst>
          </p:cNvPr>
          <p:cNvSpPr/>
          <p:nvPr/>
        </p:nvSpPr>
        <p:spPr>
          <a:xfrm flipH="1">
            <a:off x="7544172" y="511602"/>
            <a:ext cx="45719" cy="340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0" name="Rectangle 1489">
            <a:extLst>
              <a:ext uri="{FF2B5EF4-FFF2-40B4-BE49-F238E27FC236}">
                <a16:creationId xmlns:a16="http://schemas.microsoft.com/office/drawing/2014/main" id="{2401C9DE-F6BD-C5F3-10F5-D6CF481A1DF6}"/>
              </a:ext>
            </a:extLst>
          </p:cNvPr>
          <p:cNvSpPr/>
          <p:nvPr/>
        </p:nvSpPr>
        <p:spPr>
          <a:xfrm flipH="1">
            <a:off x="7563716" y="627840"/>
            <a:ext cx="45719" cy="478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1" name="TextBox 1490">
            <a:extLst>
              <a:ext uri="{FF2B5EF4-FFF2-40B4-BE49-F238E27FC236}">
                <a16:creationId xmlns:a16="http://schemas.microsoft.com/office/drawing/2014/main" id="{D59572A2-BA35-3A94-3150-86DEDF151133}"/>
              </a:ext>
            </a:extLst>
          </p:cNvPr>
          <p:cNvSpPr txBox="1"/>
          <p:nvPr/>
        </p:nvSpPr>
        <p:spPr>
          <a:xfrm rot="16200000">
            <a:off x="7403987" y="528293"/>
            <a:ext cx="32893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pF</a:t>
            </a:r>
          </a:p>
        </p:txBody>
      </p:sp>
      <p:sp>
        <p:nvSpPr>
          <p:cNvPr id="1492" name="Oval 1491">
            <a:extLst>
              <a:ext uri="{FF2B5EF4-FFF2-40B4-BE49-F238E27FC236}">
                <a16:creationId xmlns:a16="http://schemas.microsoft.com/office/drawing/2014/main" id="{9D3CABE7-72E6-0DC7-5356-0ED452B2D5C5}"/>
              </a:ext>
            </a:extLst>
          </p:cNvPr>
          <p:cNvSpPr/>
          <p:nvPr/>
        </p:nvSpPr>
        <p:spPr>
          <a:xfrm>
            <a:off x="7545571" y="846175"/>
            <a:ext cx="157013" cy="14326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3" name="TextBox 1492">
            <a:extLst>
              <a:ext uri="{FF2B5EF4-FFF2-40B4-BE49-F238E27FC236}">
                <a16:creationId xmlns:a16="http://schemas.microsoft.com/office/drawing/2014/main" id="{A72D600E-AD44-2ABC-3711-9586F1FAA526}"/>
              </a:ext>
            </a:extLst>
          </p:cNvPr>
          <p:cNvSpPr txBox="1"/>
          <p:nvPr/>
        </p:nvSpPr>
        <p:spPr>
          <a:xfrm>
            <a:off x="7477640" y="832699"/>
            <a:ext cx="29206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42C</a:t>
            </a:r>
          </a:p>
        </p:txBody>
      </p:sp>
      <p:cxnSp>
        <p:nvCxnSpPr>
          <p:cNvPr id="1500" name="Straight Connector 1499">
            <a:extLst>
              <a:ext uri="{FF2B5EF4-FFF2-40B4-BE49-F238E27FC236}">
                <a16:creationId xmlns:a16="http://schemas.microsoft.com/office/drawing/2014/main" id="{4E293C92-8083-5B29-9DC3-3A14B394F6B8}"/>
              </a:ext>
            </a:extLst>
          </p:cNvPr>
          <p:cNvCxnSpPr>
            <a:cxnSpLocks/>
          </p:cNvCxnSpPr>
          <p:nvPr/>
        </p:nvCxnSpPr>
        <p:spPr>
          <a:xfrm>
            <a:off x="7461985" y="935029"/>
            <a:ext cx="50236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5" name="Straight Arrow Connector 1494">
            <a:extLst>
              <a:ext uri="{FF2B5EF4-FFF2-40B4-BE49-F238E27FC236}">
                <a16:creationId xmlns:a16="http://schemas.microsoft.com/office/drawing/2014/main" id="{6E64593C-49DC-C16E-F2C5-9F27C0CF24F8}"/>
              </a:ext>
            </a:extLst>
          </p:cNvPr>
          <p:cNvCxnSpPr>
            <a:cxnSpLocks/>
          </p:cNvCxnSpPr>
          <p:nvPr/>
        </p:nvCxnSpPr>
        <p:spPr>
          <a:xfrm flipH="1">
            <a:off x="7453546" y="935416"/>
            <a:ext cx="78027" cy="5549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4" name="Oval 1503">
            <a:extLst>
              <a:ext uri="{FF2B5EF4-FFF2-40B4-BE49-F238E27FC236}">
                <a16:creationId xmlns:a16="http://schemas.microsoft.com/office/drawing/2014/main" id="{B518C9BD-B3B5-F151-98EF-582D93AB2029}"/>
              </a:ext>
            </a:extLst>
          </p:cNvPr>
          <p:cNvSpPr/>
          <p:nvPr/>
        </p:nvSpPr>
        <p:spPr>
          <a:xfrm>
            <a:off x="7549076" y="1053158"/>
            <a:ext cx="130920" cy="11433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5" name="TextBox 1504">
            <a:extLst>
              <a:ext uri="{FF2B5EF4-FFF2-40B4-BE49-F238E27FC236}">
                <a16:creationId xmlns:a16="http://schemas.microsoft.com/office/drawing/2014/main" id="{E3CE621F-8753-1D08-5187-A6B005DF9D8D}"/>
              </a:ext>
            </a:extLst>
          </p:cNvPr>
          <p:cNvSpPr txBox="1"/>
          <p:nvPr/>
        </p:nvSpPr>
        <p:spPr>
          <a:xfrm>
            <a:off x="7484498" y="1024009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</a:p>
        </p:txBody>
      </p:sp>
      <p:sp>
        <p:nvSpPr>
          <p:cNvPr id="1506" name="Rectangle 1505">
            <a:extLst>
              <a:ext uri="{FF2B5EF4-FFF2-40B4-BE49-F238E27FC236}">
                <a16:creationId xmlns:a16="http://schemas.microsoft.com/office/drawing/2014/main" id="{77FFA485-8152-1BC2-E76E-0F87C7F0488F}"/>
              </a:ext>
            </a:extLst>
          </p:cNvPr>
          <p:cNvSpPr/>
          <p:nvPr/>
        </p:nvSpPr>
        <p:spPr>
          <a:xfrm>
            <a:off x="7775641" y="1001855"/>
            <a:ext cx="71418" cy="1912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7" name="TextBox 1506">
            <a:extLst>
              <a:ext uri="{FF2B5EF4-FFF2-40B4-BE49-F238E27FC236}">
                <a16:creationId xmlns:a16="http://schemas.microsoft.com/office/drawing/2014/main" id="{BDD42296-3CC6-BB1E-5C53-8DDC28B11EE0}"/>
              </a:ext>
            </a:extLst>
          </p:cNvPr>
          <p:cNvSpPr txBox="1"/>
          <p:nvPr/>
        </p:nvSpPr>
        <p:spPr>
          <a:xfrm rot="16200000">
            <a:off x="7622268" y="1025756"/>
            <a:ext cx="34657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 MΩ</a:t>
            </a:r>
          </a:p>
        </p:txBody>
      </p:sp>
      <p:sp>
        <p:nvSpPr>
          <p:cNvPr id="1508" name="Rectangle 1507">
            <a:extLst>
              <a:ext uri="{FF2B5EF4-FFF2-40B4-BE49-F238E27FC236}">
                <a16:creationId xmlns:a16="http://schemas.microsoft.com/office/drawing/2014/main" id="{190ED5DB-94CC-838A-CB8A-9D4F30580E5C}"/>
              </a:ext>
            </a:extLst>
          </p:cNvPr>
          <p:cNvSpPr/>
          <p:nvPr/>
        </p:nvSpPr>
        <p:spPr>
          <a:xfrm flipV="1">
            <a:off x="7667371" y="1277993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9" name="TextBox 1508">
            <a:extLst>
              <a:ext uri="{FF2B5EF4-FFF2-40B4-BE49-F238E27FC236}">
                <a16:creationId xmlns:a16="http://schemas.microsoft.com/office/drawing/2014/main" id="{16725C2B-EED4-C954-459D-BF08C0E48465}"/>
              </a:ext>
            </a:extLst>
          </p:cNvPr>
          <p:cNvSpPr txBox="1"/>
          <p:nvPr/>
        </p:nvSpPr>
        <p:spPr>
          <a:xfrm>
            <a:off x="7592079" y="1231957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510" name="Rectangle 1509">
            <a:extLst>
              <a:ext uri="{FF2B5EF4-FFF2-40B4-BE49-F238E27FC236}">
                <a16:creationId xmlns:a16="http://schemas.microsoft.com/office/drawing/2014/main" id="{DD23695C-3668-DBE8-7461-3F3C33BDE13B}"/>
              </a:ext>
            </a:extLst>
          </p:cNvPr>
          <p:cNvSpPr/>
          <p:nvPr/>
        </p:nvSpPr>
        <p:spPr>
          <a:xfrm>
            <a:off x="7864996" y="1275882"/>
            <a:ext cx="45719" cy="638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1" name="TextBox 1510">
            <a:extLst>
              <a:ext uri="{FF2B5EF4-FFF2-40B4-BE49-F238E27FC236}">
                <a16:creationId xmlns:a16="http://schemas.microsoft.com/office/drawing/2014/main" id="{D9319B08-7C07-568B-2587-7D3D2F402345}"/>
              </a:ext>
            </a:extLst>
          </p:cNvPr>
          <p:cNvSpPr txBox="1"/>
          <p:nvPr/>
        </p:nvSpPr>
        <p:spPr>
          <a:xfrm>
            <a:off x="7785612" y="1227107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512" name="Rectangle 1511">
            <a:extLst>
              <a:ext uri="{FF2B5EF4-FFF2-40B4-BE49-F238E27FC236}">
                <a16:creationId xmlns:a16="http://schemas.microsoft.com/office/drawing/2014/main" id="{67263EB5-F609-6A89-1CDD-447B7F61B491}"/>
              </a:ext>
            </a:extLst>
          </p:cNvPr>
          <p:cNvSpPr/>
          <p:nvPr/>
        </p:nvSpPr>
        <p:spPr>
          <a:xfrm>
            <a:off x="8113907" y="240736"/>
            <a:ext cx="45719" cy="1059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3" name="TextBox 1512">
            <a:extLst>
              <a:ext uri="{FF2B5EF4-FFF2-40B4-BE49-F238E27FC236}">
                <a16:creationId xmlns:a16="http://schemas.microsoft.com/office/drawing/2014/main" id="{528CEA6D-E338-09BC-5C97-1584299BF3BD}"/>
              </a:ext>
            </a:extLst>
          </p:cNvPr>
          <p:cNvSpPr txBox="1"/>
          <p:nvPr/>
        </p:nvSpPr>
        <p:spPr>
          <a:xfrm>
            <a:off x="8025916" y="238953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514" name="Rectangle 1513">
            <a:extLst>
              <a:ext uri="{FF2B5EF4-FFF2-40B4-BE49-F238E27FC236}">
                <a16:creationId xmlns:a16="http://schemas.microsoft.com/office/drawing/2014/main" id="{6A2EB770-E239-CD67-1FD8-FA59F6ABAF0E}"/>
              </a:ext>
            </a:extLst>
          </p:cNvPr>
          <p:cNvSpPr/>
          <p:nvPr/>
        </p:nvSpPr>
        <p:spPr>
          <a:xfrm>
            <a:off x="8119395" y="454061"/>
            <a:ext cx="45719" cy="482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5" name="TextBox 1514">
            <a:extLst>
              <a:ext uri="{FF2B5EF4-FFF2-40B4-BE49-F238E27FC236}">
                <a16:creationId xmlns:a16="http://schemas.microsoft.com/office/drawing/2014/main" id="{33C52846-5D4B-F8F3-6F3C-56C53E9D2775}"/>
              </a:ext>
            </a:extLst>
          </p:cNvPr>
          <p:cNvSpPr txBox="1"/>
          <p:nvPr/>
        </p:nvSpPr>
        <p:spPr>
          <a:xfrm>
            <a:off x="8035883" y="400906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516" name="Rectangle 1515">
            <a:extLst>
              <a:ext uri="{FF2B5EF4-FFF2-40B4-BE49-F238E27FC236}">
                <a16:creationId xmlns:a16="http://schemas.microsoft.com/office/drawing/2014/main" id="{E8C7D9D9-8EEF-A194-92D2-60986C97AC9D}"/>
              </a:ext>
            </a:extLst>
          </p:cNvPr>
          <p:cNvSpPr/>
          <p:nvPr/>
        </p:nvSpPr>
        <p:spPr>
          <a:xfrm>
            <a:off x="7943897" y="789390"/>
            <a:ext cx="55246" cy="2003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7" name="Oval 1516">
            <a:extLst>
              <a:ext uri="{FF2B5EF4-FFF2-40B4-BE49-F238E27FC236}">
                <a16:creationId xmlns:a16="http://schemas.microsoft.com/office/drawing/2014/main" id="{DE49ADDE-30AE-C4E5-3D42-916FF307E7DD}"/>
              </a:ext>
            </a:extLst>
          </p:cNvPr>
          <p:cNvSpPr/>
          <p:nvPr/>
        </p:nvSpPr>
        <p:spPr>
          <a:xfrm>
            <a:off x="7951809" y="810367"/>
            <a:ext cx="125561" cy="11950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8" name="TextBox 1517">
            <a:extLst>
              <a:ext uri="{FF2B5EF4-FFF2-40B4-BE49-F238E27FC236}">
                <a16:creationId xmlns:a16="http://schemas.microsoft.com/office/drawing/2014/main" id="{D743AA62-84A3-8BF0-2FDA-8A986DC53EA7}"/>
              </a:ext>
            </a:extLst>
          </p:cNvPr>
          <p:cNvSpPr txBox="1"/>
          <p:nvPr/>
        </p:nvSpPr>
        <p:spPr>
          <a:xfrm>
            <a:off x="7889130" y="785533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</a:p>
        </p:txBody>
      </p:sp>
      <p:sp>
        <p:nvSpPr>
          <p:cNvPr id="1519" name="Rectangle 1518">
            <a:extLst>
              <a:ext uri="{FF2B5EF4-FFF2-40B4-BE49-F238E27FC236}">
                <a16:creationId xmlns:a16="http://schemas.microsoft.com/office/drawing/2014/main" id="{0971951B-381D-5D6A-43A3-61E481524F87}"/>
              </a:ext>
            </a:extLst>
          </p:cNvPr>
          <p:cNvSpPr/>
          <p:nvPr/>
        </p:nvSpPr>
        <p:spPr>
          <a:xfrm>
            <a:off x="7952546" y="1030073"/>
            <a:ext cx="68968" cy="1928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21" name="Straight Arrow Connector 1520">
            <a:extLst>
              <a:ext uri="{FF2B5EF4-FFF2-40B4-BE49-F238E27FC236}">
                <a16:creationId xmlns:a16="http://schemas.microsoft.com/office/drawing/2014/main" id="{889CD784-35D7-161C-0E02-27BC949982B6}"/>
              </a:ext>
            </a:extLst>
          </p:cNvPr>
          <p:cNvCxnSpPr>
            <a:cxnSpLocks/>
          </p:cNvCxnSpPr>
          <p:nvPr/>
        </p:nvCxnSpPr>
        <p:spPr>
          <a:xfrm flipH="1">
            <a:off x="7939287" y="924778"/>
            <a:ext cx="43435" cy="77714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4" name="TextBox 1523">
            <a:extLst>
              <a:ext uri="{FF2B5EF4-FFF2-40B4-BE49-F238E27FC236}">
                <a16:creationId xmlns:a16="http://schemas.microsoft.com/office/drawing/2014/main" id="{2C407D24-3358-95D0-DB75-66419CC622E2}"/>
              </a:ext>
            </a:extLst>
          </p:cNvPr>
          <p:cNvSpPr txBox="1"/>
          <p:nvPr/>
        </p:nvSpPr>
        <p:spPr>
          <a:xfrm rot="16200000">
            <a:off x="7829038" y="1023466"/>
            <a:ext cx="30809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MΩ</a:t>
            </a:r>
          </a:p>
        </p:txBody>
      </p:sp>
      <p:sp>
        <p:nvSpPr>
          <p:cNvPr id="1525" name="Oval 1524">
            <a:extLst>
              <a:ext uri="{FF2B5EF4-FFF2-40B4-BE49-F238E27FC236}">
                <a16:creationId xmlns:a16="http://schemas.microsoft.com/office/drawing/2014/main" id="{21B3C7CC-A994-B8DB-E4C4-72649222BB80}"/>
              </a:ext>
            </a:extLst>
          </p:cNvPr>
          <p:cNvSpPr/>
          <p:nvPr/>
        </p:nvSpPr>
        <p:spPr>
          <a:xfrm>
            <a:off x="7755191" y="1320288"/>
            <a:ext cx="137155" cy="11741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6" name="TextBox 1525">
            <a:extLst>
              <a:ext uri="{FF2B5EF4-FFF2-40B4-BE49-F238E27FC236}">
                <a16:creationId xmlns:a16="http://schemas.microsoft.com/office/drawing/2014/main" id="{3B174001-F4CA-B106-D7F1-E0699C19E85B}"/>
              </a:ext>
            </a:extLst>
          </p:cNvPr>
          <p:cNvSpPr txBox="1"/>
          <p:nvPr/>
        </p:nvSpPr>
        <p:spPr>
          <a:xfrm>
            <a:off x="7698123" y="1298122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</a:p>
        </p:txBody>
      </p:sp>
      <p:sp>
        <p:nvSpPr>
          <p:cNvPr id="1527" name="Rectangle 1526">
            <a:extLst>
              <a:ext uri="{FF2B5EF4-FFF2-40B4-BE49-F238E27FC236}">
                <a16:creationId xmlns:a16="http://schemas.microsoft.com/office/drawing/2014/main" id="{3E75080D-1621-D51E-2E58-B1A55531F2B5}"/>
              </a:ext>
            </a:extLst>
          </p:cNvPr>
          <p:cNvSpPr/>
          <p:nvPr/>
        </p:nvSpPr>
        <p:spPr>
          <a:xfrm>
            <a:off x="7512699" y="1465629"/>
            <a:ext cx="423410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8" name="Rectangle 1527">
            <a:extLst>
              <a:ext uri="{FF2B5EF4-FFF2-40B4-BE49-F238E27FC236}">
                <a16:creationId xmlns:a16="http://schemas.microsoft.com/office/drawing/2014/main" id="{6A077569-006D-5B8E-58FB-F2A9D3D2893A}"/>
              </a:ext>
            </a:extLst>
          </p:cNvPr>
          <p:cNvSpPr/>
          <p:nvPr/>
        </p:nvSpPr>
        <p:spPr>
          <a:xfrm flipV="1">
            <a:off x="7690423" y="1486916"/>
            <a:ext cx="130947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9" name="TextBox 1528">
            <a:extLst>
              <a:ext uri="{FF2B5EF4-FFF2-40B4-BE49-F238E27FC236}">
                <a16:creationId xmlns:a16="http://schemas.microsoft.com/office/drawing/2014/main" id="{8BA4D121-2E3F-8E0E-CF90-A2D1402910B2}"/>
              </a:ext>
            </a:extLst>
          </p:cNvPr>
          <p:cNvSpPr txBox="1"/>
          <p:nvPr/>
        </p:nvSpPr>
        <p:spPr>
          <a:xfrm>
            <a:off x="7461784" y="1410111"/>
            <a:ext cx="34496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.01 mfd</a:t>
            </a:r>
          </a:p>
        </p:txBody>
      </p:sp>
      <p:cxnSp>
        <p:nvCxnSpPr>
          <p:cNvPr id="1531" name="Connector: Elbow 1530">
            <a:extLst>
              <a:ext uri="{FF2B5EF4-FFF2-40B4-BE49-F238E27FC236}">
                <a16:creationId xmlns:a16="http://schemas.microsoft.com/office/drawing/2014/main" id="{764ECAEB-F45C-58B7-259C-B0669283C6D5}"/>
              </a:ext>
            </a:extLst>
          </p:cNvPr>
          <p:cNvCxnSpPr>
            <a:cxnSpLocks/>
          </p:cNvCxnSpPr>
          <p:nvPr/>
        </p:nvCxnSpPr>
        <p:spPr>
          <a:xfrm rot="10800000" flipV="1">
            <a:off x="7720605" y="1451043"/>
            <a:ext cx="96037" cy="45981"/>
          </a:xfrm>
          <a:prstGeom prst="bentConnector3">
            <a:avLst>
              <a:gd name="adj1" fmla="val 12662"/>
            </a:avLst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5" name="Oval 1544">
            <a:extLst>
              <a:ext uri="{FF2B5EF4-FFF2-40B4-BE49-F238E27FC236}">
                <a16:creationId xmlns:a16="http://schemas.microsoft.com/office/drawing/2014/main" id="{327E0BC2-3398-E286-264F-28AD9420283C}"/>
              </a:ext>
            </a:extLst>
          </p:cNvPr>
          <p:cNvSpPr/>
          <p:nvPr/>
        </p:nvSpPr>
        <p:spPr>
          <a:xfrm>
            <a:off x="7967524" y="1396239"/>
            <a:ext cx="115437" cy="11188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6" name="TextBox 1545">
            <a:extLst>
              <a:ext uri="{FF2B5EF4-FFF2-40B4-BE49-F238E27FC236}">
                <a16:creationId xmlns:a16="http://schemas.microsoft.com/office/drawing/2014/main" id="{34786195-5F4A-9ABF-F36F-B98FBC102BAD}"/>
              </a:ext>
            </a:extLst>
          </p:cNvPr>
          <p:cNvSpPr txBox="1"/>
          <p:nvPr/>
        </p:nvSpPr>
        <p:spPr>
          <a:xfrm>
            <a:off x="7900527" y="1367512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</a:p>
        </p:txBody>
      </p:sp>
      <p:sp>
        <p:nvSpPr>
          <p:cNvPr id="1548" name="Rectangle 1547">
            <a:extLst>
              <a:ext uri="{FF2B5EF4-FFF2-40B4-BE49-F238E27FC236}">
                <a16:creationId xmlns:a16="http://schemas.microsoft.com/office/drawing/2014/main" id="{A349246D-74C3-ECA3-470B-220B95B70A91}"/>
              </a:ext>
            </a:extLst>
          </p:cNvPr>
          <p:cNvSpPr/>
          <p:nvPr/>
        </p:nvSpPr>
        <p:spPr>
          <a:xfrm>
            <a:off x="7501872" y="8355"/>
            <a:ext cx="1273636" cy="1759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7" name="TextBox 1546">
            <a:extLst>
              <a:ext uri="{FF2B5EF4-FFF2-40B4-BE49-F238E27FC236}">
                <a16:creationId xmlns:a16="http://schemas.microsoft.com/office/drawing/2014/main" id="{A6CE2B3F-8E7A-27EA-83D4-B7274FF6C5D2}"/>
              </a:ext>
            </a:extLst>
          </p:cNvPr>
          <p:cNvSpPr txBox="1"/>
          <p:nvPr/>
        </p:nvSpPr>
        <p:spPr>
          <a:xfrm>
            <a:off x="7422212" y="-40778"/>
            <a:ext cx="110959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PORTION WITHIN DOTTED LINE</a:t>
            </a:r>
          </a:p>
          <a:p>
            <a:r>
              <a:rPr lang="en-US" sz="4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41-295 ONLY</a:t>
            </a:r>
          </a:p>
          <a:p>
            <a:r>
              <a:rPr lang="en-US" sz="4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INSERT FOR 41-300</a:t>
            </a:r>
          </a:p>
        </p:txBody>
      </p:sp>
      <p:sp>
        <p:nvSpPr>
          <p:cNvPr id="927" name="Rectangle 926">
            <a:extLst>
              <a:ext uri="{FF2B5EF4-FFF2-40B4-BE49-F238E27FC236}">
                <a16:creationId xmlns:a16="http://schemas.microsoft.com/office/drawing/2014/main" id="{22E4C0CE-E8A1-5C17-1399-BDF3D5C328FF}"/>
              </a:ext>
            </a:extLst>
          </p:cNvPr>
          <p:cNvSpPr/>
          <p:nvPr/>
        </p:nvSpPr>
        <p:spPr>
          <a:xfrm>
            <a:off x="7780509" y="266376"/>
            <a:ext cx="286914" cy="812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8" name="TextBox 957">
            <a:extLst>
              <a:ext uri="{FF2B5EF4-FFF2-40B4-BE49-F238E27FC236}">
                <a16:creationId xmlns:a16="http://schemas.microsoft.com/office/drawing/2014/main" id="{890FE6CC-D888-3FC3-A706-2288D73F6430}"/>
              </a:ext>
            </a:extLst>
          </p:cNvPr>
          <p:cNvSpPr txBox="1"/>
          <p:nvPr/>
        </p:nvSpPr>
        <p:spPr>
          <a:xfrm>
            <a:off x="7731484" y="207644"/>
            <a:ext cx="33855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7C6</a:t>
            </a:r>
          </a:p>
        </p:txBody>
      </p:sp>
      <p:sp>
        <p:nvSpPr>
          <p:cNvPr id="959" name="Oval 958">
            <a:extLst>
              <a:ext uri="{FF2B5EF4-FFF2-40B4-BE49-F238E27FC236}">
                <a16:creationId xmlns:a16="http://schemas.microsoft.com/office/drawing/2014/main" id="{05360BD4-B121-9E34-F1F9-DF74F9B75EC6}"/>
              </a:ext>
            </a:extLst>
          </p:cNvPr>
          <p:cNvSpPr/>
          <p:nvPr/>
        </p:nvSpPr>
        <p:spPr>
          <a:xfrm>
            <a:off x="8231271" y="220698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Oval 1031">
            <a:extLst>
              <a:ext uri="{FF2B5EF4-FFF2-40B4-BE49-F238E27FC236}">
                <a16:creationId xmlns:a16="http://schemas.microsoft.com/office/drawing/2014/main" id="{D53409C4-6A0B-709D-50AF-6C38A6453AE2}"/>
              </a:ext>
            </a:extLst>
          </p:cNvPr>
          <p:cNvSpPr/>
          <p:nvPr/>
        </p:nvSpPr>
        <p:spPr>
          <a:xfrm>
            <a:off x="8809295" y="233972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Oval 1041">
            <a:extLst>
              <a:ext uri="{FF2B5EF4-FFF2-40B4-BE49-F238E27FC236}">
                <a16:creationId xmlns:a16="http://schemas.microsoft.com/office/drawing/2014/main" id="{1D73A5E1-D5CC-85AA-E509-23B104194981}"/>
              </a:ext>
            </a:extLst>
          </p:cNvPr>
          <p:cNvSpPr/>
          <p:nvPr/>
        </p:nvSpPr>
        <p:spPr>
          <a:xfrm>
            <a:off x="9598713" y="221784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Oval 1043">
            <a:extLst>
              <a:ext uri="{FF2B5EF4-FFF2-40B4-BE49-F238E27FC236}">
                <a16:creationId xmlns:a16="http://schemas.microsoft.com/office/drawing/2014/main" id="{114E3DAC-6730-A0B6-DADD-814BD9B87558}"/>
              </a:ext>
            </a:extLst>
          </p:cNvPr>
          <p:cNvSpPr/>
          <p:nvPr/>
        </p:nvSpPr>
        <p:spPr>
          <a:xfrm>
            <a:off x="10860982" y="216813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Oval 1044">
            <a:extLst>
              <a:ext uri="{FF2B5EF4-FFF2-40B4-BE49-F238E27FC236}">
                <a16:creationId xmlns:a16="http://schemas.microsoft.com/office/drawing/2014/main" id="{8EF722D7-C2BC-8087-9045-3AA39D94766C}"/>
              </a:ext>
            </a:extLst>
          </p:cNvPr>
          <p:cNvSpPr/>
          <p:nvPr/>
        </p:nvSpPr>
        <p:spPr>
          <a:xfrm>
            <a:off x="10970313" y="543036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A3B6BDBF-56A8-B02A-7CD9-7CB4F2C190D3}"/>
              </a:ext>
            </a:extLst>
          </p:cNvPr>
          <p:cNvSpPr txBox="1"/>
          <p:nvPr/>
        </p:nvSpPr>
        <p:spPr>
          <a:xfrm>
            <a:off x="8176321" y="195009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</a:p>
        </p:txBody>
      </p:sp>
      <p:sp>
        <p:nvSpPr>
          <p:cNvPr id="1050" name="TextBox 1049">
            <a:extLst>
              <a:ext uri="{FF2B5EF4-FFF2-40B4-BE49-F238E27FC236}">
                <a16:creationId xmlns:a16="http://schemas.microsoft.com/office/drawing/2014/main" id="{5FBDDBAD-2E98-11C2-3197-676EAC8F6409}"/>
              </a:ext>
            </a:extLst>
          </p:cNvPr>
          <p:cNvSpPr txBox="1"/>
          <p:nvPr/>
        </p:nvSpPr>
        <p:spPr>
          <a:xfrm>
            <a:off x="9539181" y="194314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</a:t>
            </a:r>
          </a:p>
        </p:txBody>
      </p:sp>
      <p:sp>
        <p:nvSpPr>
          <p:cNvPr id="1051" name="TextBox 1050">
            <a:extLst>
              <a:ext uri="{FF2B5EF4-FFF2-40B4-BE49-F238E27FC236}">
                <a16:creationId xmlns:a16="http://schemas.microsoft.com/office/drawing/2014/main" id="{0B4BD7C3-EDEE-BEA4-4762-7FB6BD7BADC1}"/>
              </a:ext>
            </a:extLst>
          </p:cNvPr>
          <p:cNvSpPr txBox="1"/>
          <p:nvPr/>
        </p:nvSpPr>
        <p:spPr>
          <a:xfrm>
            <a:off x="8752861" y="205448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61</a:t>
            </a:r>
          </a:p>
        </p:txBody>
      </p:sp>
      <p:sp>
        <p:nvSpPr>
          <p:cNvPr id="1052" name="TextBox 1051">
            <a:extLst>
              <a:ext uri="{FF2B5EF4-FFF2-40B4-BE49-F238E27FC236}">
                <a16:creationId xmlns:a16="http://schemas.microsoft.com/office/drawing/2014/main" id="{08890B2A-B84E-8F2E-8698-16C460261F3E}"/>
              </a:ext>
            </a:extLst>
          </p:cNvPr>
          <p:cNvSpPr txBox="1"/>
          <p:nvPr/>
        </p:nvSpPr>
        <p:spPr>
          <a:xfrm>
            <a:off x="10806593" y="185144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76</a:t>
            </a:r>
          </a:p>
        </p:txBody>
      </p:sp>
      <p:sp>
        <p:nvSpPr>
          <p:cNvPr id="1067" name="TextBox 1066">
            <a:extLst>
              <a:ext uri="{FF2B5EF4-FFF2-40B4-BE49-F238E27FC236}">
                <a16:creationId xmlns:a16="http://schemas.microsoft.com/office/drawing/2014/main" id="{AE1A91BA-2C13-97A3-3847-15D1541262CC}"/>
              </a:ext>
            </a:extLst>
          </p:cNvPr>
          <p:cNvSpPr txBox="1"/>
          <p:nvPr/>
        </p:nvSpPr>
        <p:spPr>
          <a:xfrm>
            <a:off x="10920720" y="514467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</a:t>
            </a:r>
          </a:p>
        </p:txBody>
      </p:sp>
      <p:sp>
        <p:nvSpPr>
          <p:cNvPr id="1094" name="Oval 1093">
            <a:extLst>
              <a:ext uri="{FF2B5EF4-FFF2-40B4-BE49-F238E27FC236}">
                <a16:creationId xmlns:a16="http://schemas.microsoft.com/office/drawing/2014/main" id="{6AD5A6AB-D2DE-F221-D867-E6BC9D226D06}"/>
              </a:ext>
            </a:extLst>
          </p:cNvPr>
          <p:cNvSpPr/>
          <p:nvPr/>
        </p:nvSpPr>
        <p:spPr>
          <a:xfrm>
            <a:off x="11315698" y="618111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6" name="TextBox 1095">
            <a:extLst>
              <a:ext uri="{FF2B5EF4-FFF2-40B4-BE49-F238E27FC236}">
                <a16:creationId xmlns:a16="http://schemas.microsoft.com/office/drawing/2014/main" id="{119DCCAA-F4E5-65B3-719A-8E71A8A093F9}"/>
              </a:ext>
            </a:extLst>
          </p:cNvPr>
          <p:cNvSpPr txBox="1"/>
          <p:nvPr/>
        </p:nvSpPr>
        <p:spPr>
          <a:xfrm>
            <a:off x="11260051" y="598671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78</a:t>
            </a:r>
          </a:p>
        </p:txBody>
      </p:sp>
      <p:sp>
        <p:nvSpPr>
          <p:cNvPr id="1165" name="Freeform: Shape 1164">
            <a:extLst>
              <a:ext uri="{FF2B5EF4-FFF2-40B4-BE49-F238E27FC236}">
                <a16:creationId xmlns:a16="http://schemas.microsoft.com/office/drawing/2014/main" id="{DE24DCC5-B97F-BCE9-11DD-71B79304AEAD}"/>
              </a:ext>
            </a:extLst>
          </p:cNvPr>
          <p:cNvSpPr/>
          <p:nvPr/>
        </p:nvSpPr>
        <p:spPr>
          <a:xfrm>
            <a:off x="11238672" y="790161"/>
            <a:ext cx="89452" cy="119269"/>
          </a:xfrm>
          <a:custGeom>
            <a:avLst/>
            <a:gdLst>
              <a:gd name="connsiteX0" fmla="*/ 89452 w 89452"/>
              <a:gd name="connsiteY0" fmla="*/ 0 h 119269"/>
              <a:gd name="connsiteX1" fmla="*/ 79513 w 89452"/>
              <a:gd name="connsiteY1" fmla="*/ 44726 h 119269"/>
              <a:gd name="connsiteX2" fmla="*/ 74543 w 89452"/>
              <a:gd name="connsiteY2" fmla="*/ 52180 h 119269"/>
              <a:gd name="connsiteX3" fmla="*/ 62119 w 89452"/>
              <a:gd name="connsiteY3" fmla="*/ 72059 h 119269"/>
              <a:gd name="connsiteX4" fmla="*/ 54665 w 89452"/>
              <a:gd name="connsiteY4" fmla="*/ 74543 h 119269"/>
              <a:gd name="connsiteX5" fmla="*/ 44726 w 89452"/>
              <a:gd name="connsiteY5" fmla="*/ 79513 h 119269"/>
              <a:gd name="connsiteX6" fmla="*/ 27332 w 89452"/>
              <a:gd name="connsiteY6" fmla="*/ 74543 h 119269"/>
              <a:gd name="connsiteX7" fmla="*/ 19878 w 89452"/>
              <a:gd name="connsiteY7" fmla="*/ 69574 h 119269"/>
              <a:gd name="connsiteX8" fmla="*/ 2485 w 89452"/>
              <a:gd name="connsiteY8" fmla="*/ 59635 h 119269"/>
              <a:gd name="connsiteX9" fmla="*/ 0 w 89452"/>
              <a:gd name="connsiteY9" fmla="*/ 52180 h 119269"/>
              <a:gd name="connsiteX10" fmla="*/ 7454 w 89452"/>
              <a:gd name="connsiteY10" fmla="*/ 34787 h 119269"/>
              <a:gd name="connsiteX11" fmla="*/ 14908 w 89452"/>
              <a:gd name="connsiteY11" fmla="*/ 32302 h 119269"/>
              <a:gd name="connsiteX12" fmla="*/ 67089 w 89452"/>
              <a:gd name="connsiteY12" fmla="*/ 24848 h 119269"/>
              <a:gd name="connsiteX13" fmla="*/ 74543 w 89452"/>
              <a:gd name="connsiteY13" fmla="*/ 22363 h 119269"/>
              <a:gd name="connsiteX14" fmla="*/ 89452 w 89452"/>
              <a:gd name="connsiteY14" fmla="*/ 42241 h 119269"/>
              <a:gd name="connsiteX15" fmla="*/ 84482 w 89452"/>
              <a:gd name="connsiteY15" fmla="*/ 77028 h 119269"/>
              <a:gd name="connsiteX16" fmla="*/ 77028 w 89452"/>
              <a:gd name="connsiteY16" fmla="*/ 84482 h 119269"/>
              <a:gd name="connsiteX17" fmla="*/ 74543 w 89452"/>
              <a:gd name="connsiteY17" fmla="*/ 104361 h 119269"/>
              <a:gd name="connsiteX18" fmla="*/ 59635 w 89452"/>
              <a:gd name="connsiteY18" fmla="*/ 119269 h 11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9452" h="119269">
                <a:moveTo>
                  <a:pt x="89452" y="0"/>
                </a:moveTo>
                <a:cubicBezTo>
                  <a:pt x="88852" y="3600"/>
                  <a:pt x="84948" y="36574"/>
                  <a:pt x="79513" y="44726"/>
                </a:cubicBezTo>
                <a:cubicBezTo>
                  <a:pt x="77856" y="47211"/>
                  <a:pt x="76025" y="49587"/>
                  <a:pt x="74543" y="52180"/>
                </a:cubicBezTo>
                <a:cubicBezTo>
                  <a:pt x="70581" y="59114"/>
                  <a:pt x="68600" y="66659"/>
                  <a:pt x="62119" y="72059"/>
                </a:cubicBezTo>
                <a:cubicBezTo>
                  <a:pt x="60107" y="73736"/>
                  <a:pt x="57072" y="73511"/>
                  <a:pt x="54665" y="74543"/>
                </a:cubicBezTo>
                <a:cubicBezTo>
                  <a:pt x="51260" y="76002"/>
                  <a:pt x="48039" y="77856"/>
                  <a:pt x="44726" y="79513"/>
                </a:cubicBezTo>
                <a:cubicBezTo>
                  <a:pt x="38928" y="77856"/>
                  <a:pt x="32931" y="76782"/>
                  <a:pt x="27332" y="74543"/>
                </a:cubicBezTo>
                <a:cubicBezTo>
                  <a:pt x="24559" y="73434"/>
                  <a:pt x="22471" y="71056"/>
                  <a:pt x="19878" y="69574"/>
                </a:cubicBezTo>
                <a:cubicBezTo>
                  <a:pt x="-2189" y="56964"/>
                  <a:pt x="20645" y="71741"/>
                  <a:pt x="2485" y="59635"/>
                </a:cubicBezTo>
                <a:cubicBezTo>
                  <a:pt x="1657" y="57150"/>
                  <a:pt x="0" y="54799"/>
                  <a:pt x="0" y="52180"/>
                </a:cubicBezTo>
                <a:cubicBezTo>
                  <a:pt x="0" y="47406"/>
                  <a:pt x="3397" y="38033"/>
                  <a:pt x="7454" y="34787"/>
                </a:cubicBezTo>
                <a:cubicBezTo>
                  <a:pt x="9499" y="33151"/>
                  <a:pt x="12340" y="32816"/>
                  <a:pt x="14908" y="32302"/>
                </a:cubicBezTo>
                <a:cubicBezTo>
                  <a:pt x="38174" y="27648"/>
                  <a:pt x="45095" y="27291"/>
                  <a:pt x="67089" y="24848"/>
                </a:cubicBezTo>
                <a:cubicBezTo>
                  <a:pt x="69574" y="24020"/>
                  <a:pt x="72269" y="21064"/>
                  <a:pt x="74543" y="22363"/>
                </a:cubicBezTo>
                <a:cubicBezTo>
                  <a:pt x="77719" y="24178"/>
                  <a:pt x="86399" y="37661"/>
                  <a:pt x="89452" y="42241"/>
                </a:cubicBezTo>
                <a:cubicBezTo>
                  <a:pt x="89439" y="42344"/>
                  <a:pt x="85728" y="74224"/>
                  <a:pt x="84482" y="77028"/>
                </a:cubicBezTo>
                <a:cubicBezTo>
                  <a:pt x="83055" y="80239"/>
                  <a:pt x="79513" y="81997"/>
                  <a:pt x="77028" y="84482"/>
                </a:cubicBezTo>
                <a:cubicBezTo>
                  <a:pt x="76200" y="91108"/>
                  <a:pt x="77529" y="98388"/>
                  <a:pt x="74543" y="104361"/>
                </a:cubicBezTo>
                <a:cubicBezTo>
                  <a:pt x="71400" y="110647"/>
                  <a:pt x="59635" y="119269"/>
                  <a:pt x="59635" y="119269"/>
                </a:cubicBez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6" name="Freeform: Shape 1165">
            <a:extLst>
              <a:ext uri="{FF2B5EF4-FFF2-40B4-BE49-F238E27FC236}">
                <a16:creationId xmlns:a16="http://schemas.microsoft.com/office/drawing/2014/main" id="{0F9289A3-65F1-1C9A-3D94-610E26828C03}"/>
              </a:ext>
            </a:extLst>
          </p:cNvPr>
          <p:cNvSpPr/>
          <p:nvPr/>
        </p:nvSpPr>
        <p:spPr>
          <a:xfrm>
            <a:off x="11052313" y="750404"/>
            <a:ext cx="62725" cy="99392"/>
          </a:xfrm>
          <a:custGeom>
            <a:avLst/>
            <a:gdLst>
              <a:gd name="connsiteX0" fmla="*/ 0 w 62725"/>
              <a:gd name="connsiteY0" fmla="*/ 99392 h 99392"/>
              <a:gd name="connsiteX1" fmla="*/ 2485 w 62725"/>
              <a:gd name="connsiteY1" fmla="*/ 77029 h 99392"/>
              <a:gd name="connsiteX2" fmla="*/ 12424 w 62725"/>
              <a:gd name="connsiteY2" fmla="*/ 62120 h 99392"/>
              <a:gd name="connsiteX3" fmla="*/ 17394 w 62725"/>
              <a:gd name="connsiteY3" fmla="*/ 54666 h 99392"/>
              <a:gd name="connsiteX4" fmla="*/ 57150 w 62725"/>
              <a:gd name="connsiteY4" fmla="*/ 57150 h 99392"/>
              <a:gd name="connsiteX5" fmla="*/ 62120 w 62725"/>
              <a:gd name="connsiteY5" fmla="*/ 47211 h 99392"/>
              <a:gd name="connsiteX6" fmla="*/ 62120 w 62725"/>
              <a:gd name="connsiteY6" fmla="*/ 0 h 99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25" h="99392">
                <a:moveTo>
                  <a:pt x="0" y="99392"/>
                </a:moveTo>
                <a:cubicBezTo>
                  <a:pt x="828" y="91938"/>
                  <a:pt x="113" y="84144"/>
                  <a:pt x="2485" y="77029"/>
                </a:cubicBezTo>
                <a:cubicBezTo>
                  <a:pt x="4374" y="71363"/>
                  <a:pt x="9111" y="67090"/>
                  <a:pt x="12424" y="62120"/>
                </a:cubicBezTo>
                <a:lnTo>
                  <a:pt x="17394" y="54666"/>
                </a:lnTo>
                <a:cubicBezTo>
                  <a:pt x="30646" y="55494"/>
                  <a:pt x="44053" y="59333"/>
                  <a:pt x="57150" y="57150"/>
                </a:cubicBezTo>
                <a:cubicBezTo>
                  <a:pt x="60804" y="56541"/>
                  <a:pt x="61799" y="50901"/>
                  <a:pt x="62120" y="47211"/>
                </a:cubicBezTo>
                <a:cubicBezTo>
                  <a:pt x="63483" y="31533"/>
                  <a:pt x="62120" y="15737"/>
                  <a:pt x="62120" y="0"/>
                </a:cubicBez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1" name="Straight Connector 1170">
            <a:extLst>
              <a:ext uri="{FF2B5EF4-FFF2-40B4-BE49-F238E27FC236}">
                <a16:creationId xmlns:a16="http://schemas.microsoft.com/office/drawing/2014/main" id="{311C8E37-5E46-D6A3-482E-31C91E868CF5}"/>
              </a:ext>
            </a:extLst>
          </p:cNvPr>
          <p:cNvCxnSpPr/>
          <p:nvPr/>
        </p:nvCxnSpPr>
        <p:spPr>
          <a:xfrm>
            <a:off x="11022496" y="756268"/>
            <a:ext cx="0" cy="377911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1" name="Straight Connector 1320">
            <a:extLst>
              <a:ext uri="{FF2B5EF4-FFF2-40B4-BE49-F238E27FC236}">
                <a16:creationId xmlns:a16="http://schemas.microsoft.com/office/drawing/2014/main" id="{3D4D7357-D762-FA9A-1EDE-C3F66A545F07}"/>
              </a:ext>
            </a:extLst>
          </p:cNvPr>
          <p:cNvCxnSpPr>
            <a:cxnSpLocks/>
          </p:cNvCxnSpPr>
          <p:nvPr/>
        </p:nvCxnSpPr>
        <p:spPr>
          <a:xfrm>
            <a:off x="11012557" y="750869"/>
            <a:ext cx="0" cy="3998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8" name="Straight Connector 1357">
            <a:extLst>
              <a:ext uri="{FF2B5EF4-FFF2-40B4-BE49-F238E27FC236}">
                <a16:creationId xmlns:a16="http://schemas.microsoft.com/office/drawing/2014/main" id="{FC47DFD0-E716-F85B-84FA-FDB089FF8E94}"/>
              </a:ext>
            </a:extLst>
          </p:cNvPr>
          <p:cNvCxnSpPr>
            <a:cxnSpLocks/>
          </p:cNvCxnSpPr>
          <p:nvPr/>
        </p:nvCxnSpPr>
        <p:spPr>
          <a:xfrm>
            <a:off x="11044858" y="781326"/>
            <a:ext cx="0" cy="29973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0" name="Rectangle 1399">
            <a:extLst>
              <a:ext uri="{FF2B5EF4-FFF2-40B4-BE49-F238E27FC236}">
                <a16:creationId xmlns:a16="http://schemas.microsoft.com/office/drawing/2014/main" id="{415D596C-5EDF-0356-CB43-D88B5D3BB001}"/>
              </a:ext>
            </a:extLst>
          </p:cNvPr>
          <p:cNvSpPr/>
          <p:nvPr/>
        </p:nvSpPr>
        <p:spPr>
          <a:xfrm>
            <a:off x="8385036" y="245215"/>
            <a:ext cx="400323" cy="675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9" name="Rectangle 1408">
            <a:extLst>
              <a:ext uri="{FF2B5EF4-FFF2-40B4-BE49-F238E27FC236}">
                <a16:creationId xmlns:a16="http://schemas.microsoft.com/office/drawing/2014/main" id="{5C5AE291-A33E-EC57-7210-ACF2D5A21765}"/>
              </a:ext>
            </a:extLst>
          </p:cNvPr>
          <p:cNvSpPr/>
          <p:nvPr/>
        </p:nvSpPr>
        <p:spPr>
          <a:xfrm>
            <a:off x="8590405" y="290567"/>
            <a:ext cx="159026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1" name="TextBox 1410">
            <a:extLst>
              <a:ext uri="{FF2B5EF4-FFF2-40B4-BE49-F238E27FC236}">
                <a16:creationId xmlns:a16="http://schemas.microsoft.com/office/drawing/2014/main" id="{AA380229-7636-CC2B-C194-674719E9CB7D}"/>
              </a:ext>
            </a:extLst>
          </p:cNvPr>
          <p:cNvSpPr txBox="1"/>
          <p:nvPr/>
        </p:nvSpPr>
        <p:spPr>
          <a:xfrm>
            <a:off x="8599690" y="197427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</a:p>
        </p:txBody>
      </p:sp>
      <p:sp>
        <p:nvSpPr>
          <p:cNvPr id="1413" name="TextBox 1412">
            <a:extLst>
              <a:ext uri="{FF2B5EF4-FFF2-40B4-BE49-F238E27FC236}">
                <a16:creationId xmlns:a16="http://schemas.microsoft.com/office/drawing/2014/main" id="{386BB75B-8B5A-F088-0CD6-6DA77D106428}"/>
              </a:ext>
            </a:extLst>
          </p:cNvPr>
          <p:cNvSpPr txBox="1"/>
          <p:nvPr/>
        </p:nvSpPr>
        <p:spPr>
          <a:xfrm>
            <a:off x="8300889" y="205276"/>
            <a:ext cx="34496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.01 </a:t>
            </a:r>
            <a:r>
              <a:rPr lang="en-US" sz="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mfd</a:t>
            </a:r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4" name="Rectangle 1413">
            <a:extLst>
              <a:ext uri="{FF2B5EF4-FFF2-40B4-BE49-F238E27FC236}">
                <a16:creationId xmlns:a16="http://schemas.microsoft.com/office/drawing/2014/main" id="{D87E31D8-8364-4942-376D-F81AD831695E}"/>
              </a:ext>
            </a:extLst>
          </p:cNvPr>
          <p:cNvSpPr/>
          <p:nvPr/>
        </p:nvSpPr>
        <p:spPr>
          <a:xfrm>
            <a:off x="8962391" y="217957"/>
            <a:ext cx="207944" cy="951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6" name="Rectangle 1415">
            <a:extLst>
              <a:ext uri="{FF2B5EF4-FFF2-40B4-BE49-F238E27FC236}">
                <a16:creationId xmlns:a16="http://schemas.microsoft.com/office/drawing/2014/main" id="{9EF7EED7-AB12-10A4-40C6-072820C6FC70}"/>
              </a:ext>
            </a:extLst>
          </p:cNvPr>
          <p:cNvSpPr/>
          <p:nvPr/>
        </p:nvSpPr>
        <p:spPr>
          <a:xfrm>
            <a:off x="8977864" y="273349"/>
            <a:ext cx="45719" cy="602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0" name="Rectangle 1419">
            <a:extLst>
              <a:ext uri="{FF2B5EF4-FFF2-40B4-BE49-F238E27FC236}">
                <a16:creationId xmlns:a16="http://schemas.microsoft.com/office/drawing/2014/main" id="{004D489C-ED70-5B7A-04FE-76EDA587988F}"/>
              </a:ext>
            </a:extLst>
          </p:cNvPr>
          <p:cNvSpPr/>
          <p:nvPr/>
        </p:nvSpPr>
        <p:spPr>
          <a:xfrm>
            <a:off x="8964420" y="277885"/>
            <a:ext cx="45719" cy="55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23" name="Straight Arrow Connector 1422">
            <a:extLst>
              <a:ext uri="{FF2B5EF4-FFF2-40B4-BE49-F238E27FC236}">
                <a16:creationId xmlns:a16="http://schemas.microsoft.com/office/drawing/2014/main" id="{15B64B5C-74BC-3BB4-F967-C419CCE14B11}"/>
              </a:ext>
            </a:extLst>
          </p:cNvPr>
          <p:cNvCxnSpPr>
            <a:cxnSpLocks/>
          </p:cNvCxnSpPr>
          <p:nvPr/>
        </p:nvCxnSpPr>
        <p:spPr>
          <a:xfrm>
            <a:off x="8960096" y="312255"/>
            <a:ext cx="68764" cy="28160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2" name="Straight Connector 1431">
            <a:extLst>
              <a:ext uri="{FF2B5EF4-FFF2-40B4-BE49-F238E27FC236}">
                <a16:creationId xmlns:a16="http://schemas.microsoft.com/office/drawing/2014/main" id="{CD3D4795-50B9-EB8A-E764-1294178F8DA9}"/>
              </a:ext>
            </a:extLst>
          </p:cNvPr>
          <p:cNvCxnSpPr>
            <a:cxnSpLocks/>
          </p:cNvCxnSpPr>
          <p:nvPr/>
        </p:nvCxnSpPr>
        <p:spPr>
          <a:xfrm>
            <a:off x="9061230" y="319424"/>
            <a:ext cx="0" cy="72336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" name="TextBox 1434">
            <a:extLst>
              <a:ext uri="{FF2B5EF4-FFF2-40B4-BE49-F238E27FC236}">
                <a16:creationId xmlns:a16="http://schemas.microsoft.com/office/drawing/2014/main" id="{0A76E487-F2B2-54C2-05BD-F40EEC28C011}"/>
              </a:ext>
            </a:extLst>
          </p:cNvPr>
          <p:cNvSpPr txBox="1"/>
          <p:nvPr/>
        </p:nvSpPr>
        <p:spPr>
          <a:xfrm>
            <a:off x="8891569" y="198500"/>
            <a:ext cx="34496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.01 </a:t>
            </a:r>
            <a:r>
              <a:rPr lang="en-US" sz="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mfd</a:t>
            </a:r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2" name="Rectangle 1441">
            <a:extLst>
              <a:ext uri="{FF2B5EF4-FFF2-40B4-BE49-F238E27FC236}">
                <a16:creationId xmlns:a16="http://schemas.microsoft.com/office/drawing/2014/main" id="{23654667-51B2-1642-EBDF-C449B6E67766}"/>
              </a:ext>
            </a:extLst>
          </p:cNvPr>
          <p:cNvSpPr/>
          <p:nvPr/>
        </p:nvSpPr>
        <p:spPr>
          <a:xfrm>
            <a:off x="9335429" y="232443"/>
            <a:ext cx="119680" cy="101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2" name="TextBox 1411">
            <a:extLst>
              <a:ext uri="{FF2B5EF4-FFF2-40B4-BE49-F238E27FC236}">
                <a16:creationId xmlns:a16="http://schemas.microsoft.com/office/drawing/2014/main" id="{0F6225C1-3C8A-0D82-3B10-B19A58A8ED6D}"/>
              </a:ext>
            </a:extLst>
          </p:cNvPr>
          <p:cNvSpPr txBox="1"/>
          <p:nvPr/>
        </p:nvSpPr>
        <p:spPr>
          <a:xfrm>
            <a:off x="9265755" y="184675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</a:p>
        </p:txBody>
      </p:sp>
      <p:sp>
        <p:nvSpPr>
          <p:cNvPr id="1444" name="Rectangle 1443">
            <a:extLst>
              <a:ext uri="{FF2B5EF4-FFF2-40B4-BE49-F238E27FC236}">
                <a16:creationId xmlns:a16="http://schemas.microsoft.com/office/drawing/2014/main" id="{CE8CDB49-5702-B30D-FEE7-ED2D8345E2E5}"/>
              </a:ext>
            </a:extLst>
          </p:cNvPr>
          <p:cNvSpPr/>
          <p:nvPr/>
        </p:nvSpPr>
        <p:spPr>
          <a:xfrm>
            <a:off x="8811954" y="368721"/>
            <a:ext cx="138500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1" name="Oval 1450">
            <a:extLst>
              <a:ext uri="{FF2B5EF4-FFF2-40B4-BE49-F238E27FC236}">
                <a16:creationId xmlns:a16="http://schemas.microsoft.com/office/drawing/2014/main" id="{B24D5364-9E36-6791-0A34-6BDD45803E24}"/>
              </a:ext>
            </a:extLst>
          </p:cNvPr>
          <p:cNvSpPr/>
          <p:nvPr/>
        </p:nvSpPr>
        <p:spPr>
          <a:xfrm flipV="1">
            <a:off x="8773862" y="364121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9" name="TextBox 1458">
            <a:extLst>
              <a:ext uri="{FF2B5EF4-FFF2-40B4-BE49-F238E27FC236}">
                <a16:creationId xmlns:a16="http://schemas.microsoft.com/office/drawing/2014/main" id="{7D956952-CC54-6033-A492-0DA38D3FBEB6}"/>
              </a:ext>
            </a:extLst>
          </p:cNvPr>
          <p:cNvSpPr txBox="1"/>
          <p:nvPr/>
        </p:nvSpPr>
        <p:spPr>
          <a:xfrm>
            <a:off x="8728765" y="317690"/>
            <a:ext cx="31130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155 V</a:t>
            </a:r>
          </a:p>
        </p:txBody>
      </p:sp>
      <p:sp>
        <p:nvSpPr>
          <p:cNvPr id="1461" name="Rectangle 1460">
            <a:extLst>
              <a:ext uri="{FF2B5EF4-FFF2-40B4-BE49-F238E27FC236}">
                <a16:creationId xmlns:a16="http://schemas.microsoft.com/office/drawing/2014/main" id="{C47AE742-713C-4D37-7A52-1ABB169AB69F}"/>
              </a:ext>
            </a:extLst>
          </p:cNvPr>
          <p:cNvSpPr/>
          <p:nvPr/>
        </p:nvSpPr>
        <p:spPr>
          <a:xfrm flipV="1">
            <a:off x="9434720" y="347856"/>
            <a:ext cx="20126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63" name="Straight Connector 1462">
            <a:extLst>
              <a:ext uri="{FF2B5EF4-FFF2-40B4-BE49-F238E27FC236}">
                <a16:creationId xmlns:a16="http://schemas.microsoft.com/office/drawing/2014/main" id="{21A323BE-B178-DEFC-C4F9-F5AF6C0A7CAB}"/>
              </a:ext>
            </a:extLst>
          </p:cNvPr>
          <p:cNvCxnSpPr>
            <a:cxnSpLocks/>
          </p:cNvCxnSpPr>
          <p:nvPr/>
        </p:nvCxnSpPr>
        <p:spPr>
          <a:xfrm>
            <a:off x="9397448" y="344940"/>
            <a:ext cx="25344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6" name="TextBox 1465">
            <a:extLst>
              <a:ext uri="{FF2B5EF4-FFF2-40B4-BE49-F238E27FC236}">
                <a16:creationId xmlns:a16="http://schemas.microsoft.com/office/drawing/2014/main" id="{EFA8B241-5D3B-ADBE-FD2C-4AA5BE480F06}"/>
              </a:ext>
            </a:extLst>
          </p:cNvPr>
          <p:cNvSpPr txBox="1"/>
          <p:nvPr/>
        </p:nvSpPr>
        <p:spPr>
          <a:xfrm>
            <a:off x="9394963" y="304764"/>
            <a:ext cx="31130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 V</a:t>
            </a:r>
          </a:p>
        </p:txBody>
      </p:sp>
      <p:cxnSp>
        <p:nvCxnSpPr>
          <p:cNvPr id="1471" name="Straight Connector 1470">
            <a:extLst>
              <a:ext uri="{FF2B5EF4-FFF2-40B4-BE49-F238E27FC236}">
                <a16:creationId xmlns:a16="http://schemas.microsoft.com/office/drawing/2014/main" id="{FA1EF2F0-6849-DFC3-8E85-7BB0F93E09BA}"/>
              </a:ext>
            </a:extLst>
          </p:cNvPr>
          <p:cNvCxnSpPr>
            <a:cxnSpLocks/>
          </p:cNvCxnSpPr>
          <p:nvPr/>
        </p:nvCxnSpPr>
        <p:spPr>
          <a:xfrm>
            <a:off x="9859618" y="312959"/>
            <a:ext cx="0" cy="61513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3" name="Rectangle 1472">
            <a:extLst>
              <a:ext uri="{FF2B5EF4-FFF2-40B4-BE49-F238E27FC236}">
                <a16:creationId xmlns:a16="http://schemas.microsoft.com/office/drawing/2014/main" id="{08E4FDFA-A9A1-54C1-90B2-AF400CD8B67A}"/>
              </a:ext>
            </a:extLst>
          </p:cNvPr>
          <p:cNvSpPr/>
          <p:nvPr/>
        </p:nvSpPr>
        <p:spPr>
          <a:xfrm>
            <a:off x="9745318" y="263388"/>
            <a:ext cx="80506" cy="683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76" name="Straight Arrow Connector 1475">
            <a:extLst>
              <a:ext uri="{FF2B5EF4-FFF2-40B4-BE49-F238E27FC236}">
                <a16:creationId xmlns:a16="http://schemas.microsoft.com/office/drawing/2014/main" id="{F3BE2527-EC35-7B5F-02B9-EA6F950BF84A}"/>
              </a:ext>
            </a:extLst>
          </p:cNvPr>
          <p:cNvCxnSpPr>
            <a:cxnSpLocks/>
          </p:cNvCxnSpPr>
          <p:nvPr/>
        </p:nvCxnSpPr>
        <p:spPr>
          <a:xfrm>
            <a:off x="9735378" y="273727"/>
            <a:ext cx="99392" cy="61837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9" name="Rectangle 1478">
            <a:extLst>
              <a:ext uri="{FF2B5EF4-FFF2-40B4-BE49-F238E27FC236}">
                <a16:creationId xmlns:a16="http://schemas.microsoft.com/office/drawing/2014/main" id="{8AAFA7B6-174A-5AE6-9BD3-CF56D736D4F7}"/>
              </a:ext>
            </a:extLst>
          </p:cNvPr>
          <p:cNvSpPr/>
          <p:nvPr/>
        </p:nvSpPr>
        <p:spPr>
          <a:xfrm>
            <a:off x="9837255" y="237809"/>
            <a:ext cx="263387" cy="657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0" name="TextBox 1479">
            <a:extLst>
              <a:ext uri="{FF2B5EF4-FFF2-40B4-BE49-F238E27FC236}">
                <a16:creationId xmlns:a16="http://schemas.microsoft.com/office/drawing/2014/main" id="{C9245FD9-9625-0B8F-4B10-36A024F3F1F0}"/>
              </a:ext>
            </a:extLst>
          </p:cNvPr>
          <p:cNvSpPr txBox="1"/>
          <p:nvPr/>
        </p:nvSpPr>
        <p:spPr>
          <a:xfrm>
            <a:off x="9705560" y="182896"/>
            <a:ext cx="39786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.006 MFD</a:t>
            </a:r>
          </a:p>
        </p:txBody>
      </p:sp>
      <p:sp>
        <p:nvSpPr>
          <p:cNvPr id="1481" name="Rectangle 1480">
            <a:extLst>
              <a:ext uri="{FF2B5EF4-FFF2-40B4-BE49-F238E27FC236}">
                <a16:creationId xmlns:a16="http://schemas.microsoft.com/office/drawing/2014/main" id="{0B0AF2D5-9C13-309C-E2BB-034989C3F20A}"/>
              </a:ext>
            </a:extLst>
          </p:cNvPr>
          <p:cNvSpPr/>
          <p:nvPr/>
        </p:nvSpPr>
        <p:spPr>
          <a:xfrm>
            <a:off x="10257183" y="212962"/>
            <a:ext cx="424898" cy="1125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2" name="TextBox 1481">
            <a:extLst>
              <a:ext uri="{FF2B5EF4-FFF2-40B4-BE49-F238E27FC236}">
                <a16:creationId xmlns:a16="http://schemas.microsoft.com/office/drawing/2014/main" id="{A802A659-6F6B-2300-3A33-443B9826BFB0}"/>
              </a:ext>
            </a:extLst>
          </p:cNvPr>
          <p:cNvSpPr txBox="1"/>
          <p:nvPr/>
        </p:nvSpPr>
        <p:spPr>
          <a:xfrm>
            <a:off x="10202517" y="165502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</a:p>
        </p:txBody>
      </p:sp>
      <p:sp>
        <p:nvSpPr>
          <p:cNvPr id="1486" name="TextBox 1485">
            <a:extLst>
              <a:ext uri="{FF2B5EF4-FFF2-40B4-BE49-F238E27FC236}">
                <a16:creationId xmlns:a16="http://schemas.microsoft.com/office/drawing/2014/main" id="{424ECF65-E819-E143-E060-5B29C73F2437}"/>
              </a:ext>
            </a:extLst>
          </p:cNvPr>
          <p:cNvSpPr txBox="1"/>
          <p:nvPr/>
        </p:nvSpPr>
        <p:spPr>
          <a:xfrm>
            <a:off x="10396331" y="183143"/>
            <a:ext cx="31130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235 V</a:t>
            </a:r>
          </a:p>
        </p:txBody>
      </p:sp>
      <p:cxnSp>
        <p:nvCxnSpPr>
          <p:cNvPr id="1496" name="Straight Arrow Connector 1495">
            <a:extLst>
              <a:ext uri="{FF2B5EF4-FFF2-40B4-BE49-F238E27FC236}">
                <a16:creationId xmlns:a16="http://schemas.microsoft.com/office/drawing/2014/main" id="{5BEF120F-075B-C744-85FD-881E0686D60D}"/>
              </a:ext>
            </a:extLst>
          </p:cNvPr>
          <p:cNvCxnSpPr>
            <a:cxnSpLocks/>
          </p:cNvCxnSpPr>
          <p:nvPr/>
        </p:nvCxnSpPr>
        <p:spPr>
          <a:xfrm flipH="1">
            <a:off x="10418694" y="279159"/>
            <a:ext cx="62119" cy="51651"/>
          </a:xfrm>
          <a:prstGeom prst="straightConnector1">
            <a:avLst/>
          </a:prstGeom>
          <a:ln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1" name="Rectangle 1500">
            <a:extLst>
              <a:ext uri="{FF2B5EF4-FFF2-40B4-BE49-F238E27FC236}">
                <a16:creationId xmlns:a16="http://schemas.microsoft.com/office/drawing/2014/main" id="{4BBA7C42-559C-D443-B63B-41452A04AA30}"/>
              </a:ext>
            </a:extLst>
          </p:cNvPr>
          <p:cNvSpPr/>
          <p:nvPr/>
        </p:nvSpPr>
        <p:spPr>
          <a:xfrm>
            <a:off x="10667172" y="353328"/>
            <a:ext cx="77028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2" name="TextBox 1501">
            <a:extLst>
              <a:ext uri="{FF2B5EF4-FFF2-40B4-BE49-F238E27FC236}">
                <a16:creationId xmlns:a16="http://schemas.microsoft.com/office/drawing/2014/main" id="{15B170FC-38FF-AC6C-A4DE-8D027DC580FD}"/>
              </a:ext>
            </a:extLst>
          </p:cNvPr>
          <p:cNvSpPr txBox="1"/>
          <p:nvPr/>
        </p:nvSpPr>
        <p:spPr>
          <a:xfrm rot="16200000">
            <a:off x="10534599" y="383465"/>
            <a:ext cx="3706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.003 </a:t>
            </a:r>
            <a:r>
              <a:rPr lang="en-US" sz="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mfd</a:t>
            </a:r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3" name="Rectangle 1502">
            <a:extLst>
              <a:ext uri="{FF2B5EF4-FFF2-40B4-BE49-F238E27FC236}">
                <a16:creationId xmlns:a16="http://schemas.microsoft.com/office/drawing/2014/main" id="{FC59FEDC-EAAA-5AD5-19A7-1F16D253833B}"/>
              </a:ext>
            </a:extLst>
          </p:cNvPr>
          <p:cNvSpPr/>
          <p:nvPr/>
        </p:nvSpPr>
        <p:spPr>
          <a:xfrm>
            <a:off x="10823713" y="348662"/>
            <a:ext cx="64604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22" name="Straight Arrow Connector 1521">
            <a:extLst>
              <a:ext uri="{FF2B5EF4-FFF2-40B4-BE49-F238E27FC236}">
                <a16:creationId xmlns:a16="http://schemas.microsoft.com/office/drawing/2014/main" id="{7FCBA1F1-E4AE-927C-52B7-8938E9A2CF1B}"/>
              </a:ext>
            </a:extLst>
          </p:cNvPr>
          <p:cNvCxnSpPr>
            <a:cxnSpLocks/>
          </p:cNvCxnSpPr>
          <p:nvPr/>
        </p:nvCxnSpPr>
        <p:spPr>
          <a:xfrm flipH="1">
            <a:off x="10833652" y="331269"/>
            <a:ext cx="59635" cy="83171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3" name="Rectangle 1532">
            <a:extLst>
              <a:ext uri="{FF2B5EF4-FFF2-40B4-BE49-F238E27FC236}">
                <a16:creationId xmlns:a16="http://schemas.microsoft.com/office/drawing/2014/main" id="{07B725C5-8D81-8800-4F27-BFBF9515D1BA}"/>
              </a:ext>
            </a:extLst>
          </p:cNvPr>
          <p:cNvSpPr/>
          <p:nvPr/>
        </p:nvSpPr>
        <p:spPr>
          <a:xfrm>
            <a:off x="10610021" y="591788"/>
            <a:ext cx="255933" cy="1900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4" name="Rectangle 1533">
            <a:extLst>
              <a:ext uri="{FF2B5EF4-FFF2-40B4-BE49-F238E27FC236}">
                <a16:creationId xmlns:a16="http://schemas.microsoft.com/office/drawing/2014/main" id="{EB1DBBB0-9BA5-A94C-1735-877134708383}"/>
              </a:ext>
            </a:extLst>
          </p:cNvPr>
          <p:cNvSpPr/>
          <p:nvPr/>
        </p:nvSpPr>
        <p:spPr>
          <a:xfrm>
            <a:off x="10296938" y="1552726"/>
            <a:ext cx="211207" cy="1180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5" name="TextBox 1534">
            <a:extLst>
              <a:ext uri="{FF2B5EF4-FFF2-40B4-BE49-F238E27FC236}">
                <a16:creationId xmlns:a16="http://schemas.microsoft.com/office/drawing/2014/main" id="{83680E83-23F9-BB36-238D-C4C4DB47DAB4}"/>
              </a:ext>
            </a:extLst>
          </p:cNvPr>
          <p:cNvSpPr txBox="1"/>
          <p:nvPr/>
        </p:nvSpPr>
        <p:spPr>
          <a:xfrm>
            <a:off x="10242274" y="1531017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</a:p>
        </p:txBody>
      </p:sp>
      <p:sp>
        <p:nvSpPr>
          <p:cNvPr id="1536" name="Oval 1535">
            <a:extLst>
              <a:ext uri="{FF2B5EF4-FFF2-40B4-BE49-F238E27FC236}">
                <a16:creationId xmlns:a16="http://schemas.microsoft.com/office/drawing/2014/main" id="{FD3CE29F-8ED8-BEA6-5BA2-CD7A8C832DD6}"/>
              </a:ext>
            </a:extLst>
          </p:cNvPr>
          <p:cNvSpPr/>
          <p:nvPr/>
        </p:nvSpPr>
        <p:spPr>
          <a:xfrm>
            <a:off x="11034943" y="2326932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" name="TextBox 1536">
            <a:extLst>
              <a:ext uri="{FF2B5EF4-FFF2-40B4-BE49-F238E27FC236}">
                <a16:creationId xmlns:a16="http://schemas.microsoft.com/office/drawing/2014/main" id="{CCBEE888-D433-8614-1008-E5336C861AF2}"/>
              </a:ext>
            </a:extLst>
          </p:cNvPr>
          <p:cNvSpPr txBox="1"/>
          <p:nvPr/>
        </p:nvSpPr>
        <p:spPr>
          <a:xfrm>
            <a:off x="10978457" y="2304829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79</a:t>
            </a:r>
          </a:p>
        </p:txBody>
      </p:sp>
      <p:sp>
        <p:nvSpPr>
          <p:cNvPr id="1538" name="Rectangle 1537">
            <a:extLst>
              <a:ext uri="{FF2B5EF4-FFF2-40B4-BE49-F238E27FC236}">
                <a16:creationId xmlns:a16="http://schemas.microsoft.com/office/drawing/2014/main" id="{90A25F61-F47A-808E-DCFB-667B19D83544}"/>
              </a:ext>
            </a:extLst>
          </p:cNvPr>
          <p:cNvSpPr/>
          <p:nvPr/>
        </p:nvSpPr>
        <p:spPr>
          <a:xfrm>
            <a:off x="10612506" y="1829744"/>
            <a:ext cx="156541" cy="3312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" name="Rectangle 1538">
            <a:extLst>
              <a:ext uri="{FF2B5EF4-FFF2-40B4-BE49-F238E27FC236}">
                <a16:creationId xmlns:a16="http://schemas.microsoft.com/office/drawing/2014/main" id="{C5942726-DF6B-B587-415B-B328D49036C8}"/>
              </a:ext>
            </a:extLst>
          </p:cNvPr>
          <p:cNvSpPr/>
          <p:nvPr/>
        </p:nvSpPr>
        <p:spPr>
          <a:xfrm>
            <a:off x="10448510" y="2118793"/>
            <a:ext cx="370232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" name="Rectangle 1539">
            <a:extLst>
              <a:ext uri="{FF2B5EF4-FFF2-40B4-BE49-F238E27FC236}">
                <a16:creationId xmlns:a16="http://schemas.microsoft.com/office/drawing/2014/main" id="{1A27AEB5-BEEA-05AA-71D8-16076640C084}"/>
              </a:ext>
            </a:extLst>
          </p:cNvPr>
          <p:cNvSpPr/>
          <p:nvPr/>
        </p:nvSpPr>
        <p:spPr>
          <a:xfrm flipV="1">
            <a:off x="10580204" y="2011007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2" name="Straight Connector 1541">
            <a:extLst>
              <a:ext uri="{FF2B5EF4-FFF2-40B4-BE49-F238E27FC236}">
                <a16:creationId xmlns:a16="http://schemas.microsoft.com/office/drawing/2014/main" id="{19E938FB-1441-AB7E-D3F1-6591F66A7CA5}"/>
              </a:ext>
            </a:extLst>
          </p:cNvPr>
          <p:cNvCxnSpPr>
            <a:cxnSpLocks/>
          </p:cNvCxnSpPr>
          <p:nvPr/>
        </p:nvCxnSpPr>
        <p:spPr>
          <a:xfrm>
            <a:off x="10783957" y="971924"/>
            <a:ext cx="0" cy="12649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5" name="Oval 1554">
            <a:extLst>
              <a:ext uri="{FF2B5EF4-FFF2-40B4-BE49-F238E27FC236}">
                <a16:creationId xmlns:a16="http://schemas.microsoft.com/office/drawing/2014/main" id="{EDE1314C-3ACC-E93F-89B8-D564623C9DC7}"/>
              </a:ext>
            </a:extLst>
          </p:cNvPr>
          <p:cNvSpPr/>
          <p:nvPr/>
        </p:nvSpPr>
        <p:spPr>
          <a:xfrm>
            <a:off x="10415472" y="207848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6" name="TextBox 1555">
            <a:extLst>
              <a:ext uri="{FF2B5EF4-FFF2-40B4-BE49-F238E27FC236}">
                <a16:creationId xmlns:a16="http://schemas.microsoft.com/office/drawing/2014/main" id="{8D8C3C2B-09C3-A9A4-C8F7-2DB93C1D86D1}"/>
              </a:ext>
            </a:extLst>
          </p:cNvPr>
          <p:cNvSpPr txBox="1"/>
          <p:nvPr/>
        </p:nvSpPr>
        <p:spPr>
          <a:xfrm>
            <a:off x="10523055" y="1943499"/>
            <a:ext cx="31130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245 V</a:t>
            </a:r>
          </a:p>
        </p:txBody>
      </p:sp>
      <p:cxnSp>
        <p:nvCxnSpPr>
          <p:cNvPr id="1558" name="Straight Arrow Connector 1557">
            <a:extLst>
              <a:ext uri="{FF2B5EF4-FFF2-40B4-BE49-F238E27FC236}">
                <a16:creationId xmlns:a16="http://schemas.microsoft.com/office/drawing/2014/main" id="{4DE542B6-9EB1-0EE0-CA76-910DEA705045}"/>
              </a:ext>
            </a:extLst>
          </p:cNvPr>
          <p:cNvCxnSpPr>
            <a:cxnSpLocks/>
          </p:cNvCxnSpPr>
          <p:nvPr/>
        </p:nvCxnSpPr>
        <p:spPr>
          <a:xfrm flipH="1" flipV="1">
            <a:off x="10619961" y="1908086"/>
            <a:ext cx="67089" cy="76526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1" name="TextBox 1560">
            <a:extLst>
              <a:ext uri="{FF2B5EF4-FFF2-40B4-BE49-F238E27FC236}">
                <a16:creationId xmlns:a16="http://schemas.microsoft.com/office/drawing/2014/main" id="{B882F6FC-795C-DE18-42EF-6B98B49972ED}"/>
              </a:ext>
            </a:extLst>
          </p:cNvPr>
          <p:cNvSpPr txBox="1"/>
          <p:nvPr/>
        </p:nvSpPr>
        <p:spPr>
          <a:xfrm>
            <a:off x="10513115" y="2034157"/>
            <a:ext cx="31130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235 V</a:t>
            </a:r>
          </a:p>
        </p:txBody>
      </p:sp>
      <p:cxnSp>
        <p:nvCxnSpPr>
          <p:cNvPr id="1563" name="Straight Arrow Connector 1562">
            <a:extLst>
              <a:ext uri="{FF2B5EF4-FFF2-40B4-BE49-F238E27FC236}">
                <a16:creationId xmlns:a16="http://schemas.microsoft.com/office/drawing/2014/main" id="{8A0819AB-FF08-DA68-309C-9F0FEEED78D0}"/>
              </a:ext>
            </a:extLst>
          </p:cNvPr>
          <p:cNvCxnSpPr>
            <a:cxnSpLocks/>
          </p:cNvCxnSpPr>
          <p:nvPr/>
        </p:nvCxnSpPr>
        <p:spPr>
          <a:xfrm flipH="1">
            <a:off x="10438571" y="2110688"/>
            <a:ext cx="156542" cy="51803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8" name="Rectangle 1567">
            <a:extLst>
              <a:ext uri="{FF2B5EF4-FFF2-40B4-BE49-F238E27FC236}">
                <a16:creationId xmlns:a16="http://schemas.microsoft.com/office/drawing/2014/main" id="{6D94033B-FD54-0871-72CE-83ADC7E3CF67}"/>
              </a:ext>
            </a:extLst>
          </p:cNvPr>
          <p:cNvSpPr/>
          <p:nvPr/>
        </p:nvSpPr>
        <p:spPr>
          <a:xfrm>
            <a:off x="10820269" y="2312907"/>
            <a:ext cx="79570" cy="2580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9" name="Rectangle 1568">
            <a:extLst>
              <a:ext uri="{FF2B5EF4-FFF2-40B4-BE49-F238E27FC236}">
                <a16:creationId xmlns:a16="http://schemas.microsoft.com/office/drawing/2014/main" id="{F665B336-2E60-47C5-B0B5-A5DD0134E5DB}"/>
              </a:ext>
            </a:extLst>
          </p:cNvPr>
          <p:cNvSpPr/>
          <p:nvPr/>
        </p:nvSpPr>
        <p:spPr>
          <a:xfrm>
            <a:off x="10875492" y="2311636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0" name="TextBox 1569">
            <a:extLst>
              <a:ext uri="{FF2B5EF4-FFF2-40B4-BE49-F238E27FC236}">
                <a16:creationId xmlns:a16="http://schemas.microsoft.com/office/drawing/2014/main" id="{4E2617C0-6D00-5F17-9F39-0EB08C3884A4}"/>
              </a:ext>
            </a:extLst>
          </p:cNvPr>
          <p:cNvSpPr txBox="1"/>
          <p:nvPr/>
        </p:nvSpPr>
        <p:spPr>
          <a:xfrm rot="16200000">
            <a:off x="10683023" y="2352211"/>
            <a:ext cx="3706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.003 </a:t>
            </a:r>
            <a:r>
              <a:rPr lang="en-US" sz="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mfd</a:t>
            </a:r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1" name="Oval 1570">
            <a:extLst>
              <a:ext uri="{FF2B5EF4-FFF2-40B4-BE49-F238E27FC236}">
                <a16:creationId xmlns:a16="http://schemas.microsoft.com/office/drawing/2014/main" id="{06AED5DF-6E76-F47A-6BD0-1E847FFB1049}"/>
              </a:ext>
            </a:extLst>
          </p:cNvPr>
          <p:cNvSpPr/>
          <p:nvPr/>
        </p:nvSpPr>
        <p:spPr>
          <a:xfrm>
            <a:off x="9869555" y="1593013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2" name="Rectangle 1571">
            <a:extLst>
              <a:ext uri="{FF2B5EF4-FFF2-40B4-BE49-F238E27FC236}">
                <a16:creationId xmlns:a16="http://schemas.microsoft.com/office/drawing/2014/main" id="{8EDBA0DB-BF54-A492-1602-A4A90B9E056A}"/>
              </a:ext>
            </a:extLst>
          </p:cNvPr>
          <p:cNvSpPr/>
          <p:nvPr/>
        </p:nvSpPr>
        <p:spPr>
          <a:xfrm>
            <a:off x="9887322" y="1996694"/>
            <a:ext cx="138500" cy="1444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3" name="Oval 1572">
            <a:extLst>
              <a:ext uri="{FF2B5EF4-FFF2-40B4-BE49-F238E27FC236}">
                <a16:creationId xmlns:a16="http://schemas.microsoft.com/office/drawing/2014/main" id="{C746D0F1-AA9F-D371-8FD2-9584DF8F308F}"/>
              </a:ext>
            </a:extLst>
          </p:cNvPr>
          <p:cNvSpPr/>
          <p:nvPr/>
        </p:nvSpPr>
        <p:spPr>
          <a:xfrm>
            <a:off x="9881978" y="2000609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4" name="Oval 1573">
            <a:extLst>
              <a:ext uri="{FF2B5EF4-FFF2-40B4-BE49-F238E27FC236}">
                <a16:creationId xmlns:a16="http://schemas.microsoft.com/office/drawing/2014/main" id="{9A15FC48-4E68-A7EF-7419-DFB3AEABAD3B}"/>
              </a:ext>
            </a:extLst>
          </p:cNvPr>
          <p:cNvSpPr/>
          <p:nvPr/>
        </p:nvSpPr>
        <p:spPr>
          <a:xfrm>
            <a:off x="9851592" y="1329898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5" name="TextBox 1574">
            <a:extLst>
              <a:ext uri="{FF2B5EF4-FFF2-40B4-BE49-F238E27FC236}">
                <a16:creationId xmlns:a16="http://schemas.microsoft.com/office/drawing/2014/main" id="{FC794439-C183-35E3-488D-592DEC1A96B2}"/>
              </a:ext>
            </a:extLst>
          </p:cNvPr>
          <p:cNvSpPr txBox="1"/>
          <p:nvPr/>
        </p:nvSpPr>
        <p:spPr>
          <a:xfrm>
            <a:off x="9795106" y="1300964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72</a:t>
            </a:r>
          </a:p>
        </p:txBody>
      </p:sp>
      <p:sp>
        <p:nvSpPr>
          <p:cNvPr id="1576" name="TextBox 1575">
            <a:extLst>
              <a:ext uri="{FF2B5EF4-FFF2-40B4-BE49-F238E27FC236}">
                <a16:creationId xmlns:a16="http://schemas.microsoft.com/office/drawing/2014/main" id="{02B7981F-C40C-952E-7FCB-D299F7A698F9}"/>
              </a:ext>
            </a:extLst>
          </p:cNvPr>
          <p:cNvSpPr txBox="1"/>
          <p:nvPr/>
        </p:nvSpPr>
        <p:spPr>
          <a:xfrm>
            <a:off x="9817477" y="1564079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71</a:t>
            </a:r>
          </a:p>
        </p:txBody>
      </p:sp>
      <p:sp>
        <p:nvSpPr>
          <p:cNvPr id="1577" name="TextBox 1576">
            <a:extLst>
              <a:ext uri="{FF2B5EF4-FFF2-40B4-BE49-F238E27FC236}">
                <a16:creationId xmlns:a16="http://schemas.microsoft.com/office/drawing/2014/main" id="{92E601D8-E207-3014-5D92-20813BC4A8DB}"/>
              </a:ext>
            </a:extLst>
          </p:cNvPr>
          <p:cNvSpPr txBox="1"/>
          <p:nvPr/>
        </p:nvSpPr>
        <p:spPr>
          <a:xfrm>
            <a:off x="9825135" y="1973980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</a:p>
        </p:txBody>
      </p:sp>
      <p:sp>
        <p:nvSpPr>
          <p:cNvPr id="1578" name="Rectangle 1577">
            <a:extLst>
              <a:ext uri="{FF2B5EF4-FFF2-40B4-BE49-F238E27FC236}">
                <a16:creationId xmlns:a16="http://schemas.microsoft.com/office/drawing/2014/main" id="{7CF9570F-36E5-CDE1-75B5-ABBB74C46923}"/>
              </a:ext>
            </a:extLst>
          </p:cNvPr>
          <p:cNvSpPr/>
          <p:nvPr/>
        </p:nvSpPr>
        <p:spPr>
          <a:xfrm>
            <a:off x="9869658" y="2206339"/>
            <a:ext cx="428138" cy="682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9" name="TextBox 1578">
            <a:extLst>
              <a:ext uri="{FF2B5EF4-FFF2-40B4-BE49-F238E27FC236}">
                <a16:creationId xmlns:a16="http://schemas.microsoft.com/office/drawing/2014/main" id="{56B3D124-FC0E-4B52-9ADA-1DA019E540EC}"/>
              </a:ext>
            </a:extLst>
          </p:cNvPr>
          <p:cNvSpPr txBox="1"/>
          <p:nvPr/>
        </p:nvSpPr>
        <p:spPr>
          <a:xfrm>
            <a:off x="9789124" y="2162180"/>
            <a:ext cx="3706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.006 </a:t>
            </a:r>
            <a:r>
              <a:rPr lang="en-US" sz="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mfd</a:t>
            </a:r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81" name="Straight Connector 1580">
            <a:extLst>
              <a:ext uri="{FF2B5EF4-FFF2-40B4-BE49-F238E27FC236}">
                <a16:creationId xmlns:a16="http://schemas.microsoft.com/office/drawing/2014/main" id="{DF79990E-42BB-58E5-B0B9-7AEF0451F62F}"/>
              </a:ext>
            </a:extLst>
          </p:cNvPr>
          <p:cNvCxnSpPr>
            <a:cxnSpLocks/>
          </p:cNvCxnSpPr>
          <p:nvPr/>
        </p:nvCxnSpPr>
        <p:spPr>
          <a:xfrm flipH="1">
            <a:off x="9950285" y="2133090"/>
            <a:ext cx="747" cy="749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3" name="Rectangle 1582">
            <a:extLst>
              <a:ext uri="{FF2B5EF4-FFF2-40B4-BE49-F238E27FC236}">
                <a16:creationId xmlns:a16="http://schemas.microsoft.com/office/drawing/2014/main" id="{F94F4544-6CE8-2EFD-7809-83F1FC2B261E}"/>
              </a:ext>
            </a:extLst>
          </p:cNvPr>
          <p:cNvSpPr/>
          <p:nvPr/>
        </p:nvSpPr>
        <p:spPr>
          <a:xfrm>
            <a:off x="10080763" y="1000415"/>
            <a:ext cx="91938" cy="831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4" name="Rectangle 1583">
            <a:extLst>
              <a:ext uri="{FF2B5EF4-FFF2-40B4-BE49-F238E27FC236}">
                <a16:creationId xmlns:a16="http://schemas.microsoft.com/office/drawing/2014/main" id="{CDED9515-B755-E84A-1B66-745AE2F2D417}"/>
              </a:ext>
            </a:extLst>
          </p:cNvPr>
          <p:cNvSpPr/>
          <p:nvPr/>
        </p:nvSpPr>
        <p:spPr>
          <a:xfrm>
            <a:off x="10068643" y="1198375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5" name="Rectangle 1584">
            <a:extLst>
              <a:ext uri="{FF2B5EF4-FFF2-40B4-BE49-F238E27FC236}">
                <a16:creationId xmlns:a16="http://schemas.microsoft.com/office/drawing/2014/main" id="{1E0330AA-FF26-0CB0-CB26-B18F27978D57}"/>
              </a:ext>
            </a:extLst>
          </p:cNvPr>
          <p:cNvSpPr/>
          <p:nvPr/>
        </p:nvSpPr>
        <p:spPr>
          <a:xfrm flipH="1">
            <a:off x="10065121" y="1742384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6" name="TextBox 1585">
            <a:extLst>
              <a:ext uri="{FF2B5EF4-FFF2-40B4-BE49-F238E27FC236}">
                <a16:creationId xmlns:a16="http://schemas.microsoft.com/office/drawing/2014/main" id="{8BBC6B3D-1BF8-0B72-D3B2-F595074A9CAB}"/>
              </a:ext>
            </a:extLst>
          </p:cNvPr>
          <p:cNvSpPr txBox="1"/>
          <p:nvPr/>
        </p:nvSpPr>
        <p:spPr>
          <a:xfrm rot="16200000">
            <a:off x="9796104" y="1450460"/>
            <a:ext cx="623889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470 kΩ          470 kΩ</a:t>
            </a:r>
          </a:p>
        </p:txBody>
      </p:sp>
      <p:sp>
        <p:nvSpPr>
          <p:cNvPr id="1587" name="Rectangle 1586">
            <a:extLst>
              <a:ext uri="{FF2B5EF4-FFF2-40B4-BE49-F238E27FC236}">
                <a16:creationId xmlns:a16="http://schemas.microsoft.com/office/drawing/2014/main" id="{93AB9564-59EA-DE63-6FDB-65B14A115FF1}"/>
              </a:ext>
            </a:extLst>
          </p:cNvPr>
          <p:cNvSpPr/>
          <p:nvPr/>
        </p:nvSpPr>
        <p:spPr>
          <a:xfrm>
            <a:off x="10080341" y="2095986"/>
            <a:ext cx="99537" cy="567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8" name="Rectangle 1587">
            <a:extLst>
              <a:ext uri="{FF2B5EF4-FFF2-40B4-BE49-F238E27FC236}">
                <a16:creationId xmlns:a16="http://schemas.microsoft.com/office/drawing/2014/main" id="{60035507-04C9-ADC2-C4C1-024EB15CC4FF}"/>
              </a:ext>
            </a:extLst>
          </p:cNvPr>
          <p:cNvSpPr/>
          <p:nvPr/>
        </p:nvSpPr>
        <p:spPr>
          <a:xfrm>
            <a:off x="9403207" y="2194111"/>
            <a:ext cx="315917" cy="725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9" name="TextBox 1588">
            <a:extLst>
              <a:ext uri="{FF2B5EF4-FFF2-40B4-BE49-F238E27FC236}">
                <a16:creationId xmlns:a16="http://schemas.microsoft.com/office/drawing/2014/main" id="{99721201-B122-ACBD-FAE7-331BE16A163C}"/>
              </a:ext>
            </a:extLst>
          </p:cNvPr>
          <p:cNvSpPr txBox="1"/>
          <p:nvPr/>
        </p:nvSpPr>
        <p:spPr>
          <a:xfrm>
            <a:off x="9339378" y="2170507"/>
            <a:ext cx="31130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130 V</a:t>
            </a:r>
          </a:p>
        </p:txBody>
      </p:sp>
      <p:cxnSp>
        <p:nvCxnSpPr>
          <p:cNvPr id="1591" name="Straight Arrow Connector 1590">
            <a:extLst>
              <a:ext uri="{FF2B5EF4-FFF2-40B4-BE49-F238E27FC236}">
                <a16:creationId xmlns:a16="http://schemas.microsoft.com/office/drawing/2014/main" id="{DE0D8022-5412-B829-CBE9-D8BC06378F1C}"/>
              </a:ext>
            </a:extLst>
          </p:cNvPr>
          <p:cNvCxnSpPr>
            <a:cxnSpLocks/>
          </p:cNvCxnSpPr>
          <p:nvPr/>
        </p:nvCxnSpPr>
        <p:spPr>
          <a:xfrm flipV="1">
            <a:off x="9571066" y="2192823"/>
            <a:ext cx="26783" cy="54673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4" name="Oval 1593">
            <a:extLst>
              <a:ext uri="{FF2B5EF4-FFF2-40B4-BE49-F238E27FC236}">
                <a16:creationId xmlns:a16="http://schemas.microsoft.com/office/drawing/2014/main" id="{4CF853FA-77F3-FC37-B7E5-DDFD86549600}"/>
              </a:ext>
            </a:extLst>
          </p:cNvPr>
          <p:cNvSpPr/>
          <p:nvPr/>
        </p:nvSpPr>
        <p:spPr>
          <a:xfrm>
            <a:off x="9133976" y="2051295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5" name="TextBox 1594">
            <a:extLst>
              <a:ext uri="{FF2B5EF4-FFF2-40B4-BE49-F238E27FC236}">
                <a16:creationId xmlns:a16="http://schemas.microsoft.com/office/drawing/2014/main" id="{AD5C8E66-08B1-1312-BBE0-7F5A835B70DA}"/>
              </a:ext>
            </a:extLst>
          </p:cNvPr>
          <p:cNvSpPr txBox="1"/>
          <p:nvPr/>
        </p:nvSpPr>
        <p:spPr>
          <a:xfrm>
            <a:off x="9077490" y="2022208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</a:t>
            </a:r>
          </a:p>
        </p:txBody>
      </p:sp>
      <p:sp>
        <p:nvSpPr>
          <p:cNvPr id="1596" name="Rectangle 1595">
            <a:extLst>
              <a:ext uri="{FF2B5EF4-FFF2-40B4-BE49-F238E27FC236}">
                <a16:creationId xmlns:a16="http://schemas.microsoft.com/office/drawing/2014/main" id="{477086A0-0093-1C57-EF2A-4F1D1BCEAC7E}"/>
              </a:ext>
            </a:extLst>
          </p:cNvPr>
          <p:cNvSpPr/>
          <p:nvPr/>
        </p:nvSpPr>
        <p:spPr>
          <a:xfrm>
            <a:off x="9412630" y="1693089"/>
            <a:ext cx="135405" cy="64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7" name="TextBox 1596">
            <a:extLst>
              <a:ext uri="{FF2B5EF4-FFF2-40B4-BE49-F238E27FC236}">
                <a16:creationId xmlns:a16="http://schemas.microsoft.com/office/drawing/2014/main" id="{73909776-ED46-76EA-E88D-4D3E19D0B848}"/>
              </a:ext>
            </a:extLst>
          </p:cNvPr>
          <p:cNvSpPr txBox="1"/>
          <p:nvPr/>
        </p:nvSpPr>
        <p:spPr>
          <a:xfrm>
            <a:off x="9385232" y="1627074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</a:p>
        </p:txBody>
      </p:sp>
      <p:sp>
        <p:nvSpPr>
          <p:cNvPr id="1598" name="Rectangle 1597">
            <a:extLst>
              <a:ext uri="{FF2B5EF4-FFF2-40B4-BE49-F238E27FC236}">
                <a16:creationId xmlns:a16="http://schemas.microsoft.com/office/drawing/2014/main" id="{D610E53C-F358-1523-9AE1-1571ACC2817A}"/>
              </a:ext>
            </a:extLst>
          </p:cNvPr>
          <p:cNvSpPr/>
          <p:nvPr/>
        </p:nvSpPr>
        <p:spPr>
          <a:xfrm>
            <a:off x="9197450" y="760343"/>
            <a:ext cx="45719" cy="1140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9" name="Rectangle 1598">
            <a:extLst>
              <a:ext uri="{FF2B5EF4-FFF2-40B4-BE49-F238E27FC236}">
                <a16:creationId xmlns:a16="http://schemas.microsoft.com/office/drawing/2014/main" id="{9B5657C3-0780-8ABD-CF22-03C140AB4576}"/>
              </a:ext>
            </a:extLst>
          </p:cNvPr>
          <p:cNvSpPr/>
          <p:nvPr/>
        </p:nvSpPr>
        <p:spPr>
          <a:xfrm rot="19781983">
            <a:off x="9208886" y="1516400"/>
            <a:ext cx="54801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0" name="Rectangle 1599">
            <a:extLst>
              <a:ext uri="{FF2B5EF4-FFF2-40B4-BE49-F238E27FC236}">
                <a16:creationId xmlns:a16="http://schemas.microsoft.com/office/drawing/2014/main" id="{B0B119BF-0900-2356-3C86-BE3B5F1DEB63}"/>
              </a:ext>
            </a:extLst>
          </p:cNvPr>
          <p:cNvSpPr/>
          <p:nvPr/>
        </p:nvSpPr>
        <p:spPr>
          <a:xfrm rot="19003960">
            <a:off x="9209841" y="1229222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1" name="TextBox 1600">
            <a:extLst>
              <a:ext uri="{FF2B5EF4-FFF2-40B4-BE49-F238E27FC236}">
                <a16:creationId xmlns:a16="http://schemas.microsoft.com/office/drawing/2014/main" id="{E305497D-BDB6-6FBD-4930-3196E922220F}"/>
              </a:ext>
            </a:extLst>
          </p:cNvPr>
          <p:cNvSpPr txBox="1"/>
          <p:nvPr/>
        </p:nvSpPr>
        <p:spPr>
          <a:xfrm rot="16200000">
            <a:off x="8602296" y="1268846"/>
            <a:ext cx="1221103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470 kΩ           47 kΩ           47 kΩ            470 kΩ    </a:t>
            </a:r>
          </a:p>
        </p:txBody>
      </p:sp>
      <p:sp>
        <p:nvSpPr>
          <p:cNvPr id="1602" name="Rectangle 1601">
            <a:extLst>
              <a:ext uri="{FF2B5EF4-FFF2-40B4-BE49-F238E27FC236}">
                <a16:creationId xmlns:a16="http://schemas.microsoft.com/office/drawing/2014/main" id="{CA02DE57-FF3E-4492-7465-4AC9FC76913E}"/>
              </a:ext>
            </a:extLst>
          </p:cNvPr>
          <p:cNvSpPr/>
          <p:nvPr/>
        </p:nvSpPr>
        <p:spPr>
          <a:xfrm>
            <a:off x="9223513" y="1874749"/>
            <a:ext cx="45719" cy="1432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04" name="Straight Arrow Connector 1603">
            <a:extLst>
              <a:ext uri="{FF2B5EF4-FFF2-40B4-BE49-F238E27FC236}">
                <a16:creationId xmlns:a16="http://schemas.microsoft.com/office/drawing/2014/main" id="{02A39E74-79C8-4956-D027-F0B69A5B0781}"/>
              </a:ext>
            </a:extLst>
          </p:cNvPr>
          <p:cNvCxnSpPr>
            <a:cxnSpLocks/>
          </p:cNvCxnSpPr>
          <p:nvPr/>
        </p:nvCxnSpPr>
        <p:spPr>
          <a:xfrm flipV="1">
            <a:off x="9219277" y="1872698"/>
            <a:ext cx="51447" cy="168352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0" name="Rectangle 1609">
            <a:extLst>
              <a:ext uri="{FF2B5EF4-FFF2-40B4-BE49-F238E27FC236}">
                <a16:creationId xmlns:a16="http://schemas.microsoft.com/office/drawing/2014/main" id="{23A192BE-F5CE-0A9C-A7BD-9116C152CBFE}"/>
              </a:ext>
            </a:extLst>
          </p:cNvPr>
          <p:cNvSpPr/>
          <p:nvPr/>
        </p:nvSpPr>
        <p:spPr>
          <a:xfrm>
            <a:off x="9330358" y="1505699"/>
            <a:ext cx="360294" cy="1120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1" name="Rectangle 1610">
            <a:extLst>
              <a:ext uri="{FF2B5EF4-FFF2-40B4-BE49-F238E27FC236}">
                <a16:creationId xmlns:a16="http://schemas.microsoft.com/office/drawing/2014/main" id="{C25D2E31-545E-6335-03B4-EEE1C32EE98E}"/>
              </a:ext>
            </a:extLst>
          </p:cNvPr>
          <p:cNvSpPr/>
          <p:nvPr/>
        </p:nvSpPr>
        <p:spPr>
          <a:xfrm rot="1932814">
            <a:off x="9443848" y="1433570"/>
            <a:ext cx="147129" cy="1294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9" name="Oval 1608">
            <a:extLst>
              <a:ext uri="{FF2B5EF4-FFF2-40B4-BE49-F238E27FC236}">
                <a16:creationId xmlns:a16="http://schemas.microsoft.com/office/drawing/2014/main" id="{85136F72-2325-9B75-932F-C7381DE82D02}"/>
              </a:ext>
            </a:extLst>
          </p:cNvPr>
          <p:cNvSpPr/>
          <p:nvPr/>
        </p:nvSpPr>
        <p:spPr>
          <a:xfrm>
            <a:off x="9455925" y="1436441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13" name="Straight Arrow Connector 1612">
            <a:extLst>
              <a:ext uri="{FF2B5EF4-FFF2-40B4-BE49-F238E27FC236}">
                <a16:creationId xmlns:a16="http://schemas.microsoft.com/office/drawing/2014/main" id="{23A0C58A-EE92-08A5-8F74-5151A6FAA329}"/>
              </a:ext>
            </a:extLst>
          </p:cNvPr>
          <p:cNvCxnSpPr>
            <a:cxnSpLocks/>
          </p:cNvCxnSpPr>
          <p:nvPr/>
        </p:nvCxnSpPr>
        <p:spPr>
          <a:xfrm flipH="1" flipV="1">
            <a:off x="9297824" y="1514313"/>
            <a:ext cx="162003" cy="623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5" name="TextBox 1614">
            <a:extLst>
              <a:ext uri="{FF2B5EF4-FFF2-40B4-BE49-F238E27FC236}">
                <a16:creationId xmlns:a16="http://schemas.microsoft.com/office/drawing/2014/main" id="{D0A64023-6BA5-1927-0741-1A2E28A88655}"/>
              </a:ext>
            </a:extLst>
          </p:cNvPr>
          <p:cNvSpPr txBox="1"/>
          <p:nvPr/>
        </p:nvSpPr>
        <p:spPr>
          <a:xfrm>
            <a:off x="9398297" y="1402820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66</a:t>
            </a:r>
          </a:p>
        </p:txBody>
      </p:sp>
      <p:sp>
        <p:nvSpPr>
          <p:cNvPr id="1616" name="Oval 1615">
            <a:extLst>
              <a:ext uri="{FF2B5EF4-FFF2-40B4-BE49-F238E27FC236}">
                <a16:creationId xmlns:a16="http://schemas.microsoft.com/office/drawing/2014/main" id="{694BE44D-BC94-C81E-2238-0865B2B1582E}"/>
              </a:ext>
            </a:extLst>
          </p:cNvPr>
          <p:cNvSpPr/>
          <p:nvPr/>
        </p:nvSpPr>
        <p:spPr>
          <a:xfrm>
            <a:off x="9593743" y="1385672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7" name="TextBox 1616">
            <a:extLst>
              <a:ext uri="{FF2B5EF4-FFF2-40B4-BE49-F238E27FC236}">
                <a16:creationId xmlns:a16="http://schemas.microsoft.com/office/drawing/2014/main" id="{188F2253-8D52-C455-5F4D-9BB5734B16DD}"/>
              </a:ext>
            </a:extLst>
          </p:cNvPr>
          <p:cNvSpPr txBox="1"/>
          <p:nvPr/>
        </p:nvSpPr>
        <p:spPr>
          <a:xfrm>
            <a:off x="9535457" y="1364322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69</a:t>
            </a:r>
          </a:p>
        </p:txBody>
      </p:sp>
      <p:cxnSp>
        <p:nvCxnSpPr>
          <p:cNvPr id="1619" name="Straight Arrow Connector 1618">
            <a:extLst>
              <a:ext uri="{FF2B5EF4-FFF2-40B4-BE49-F238E27FC236}">
                <a16:creationId xmlns:a16="http://schemas.microsoft.com/office/drawing/2014/main" id="{DE829773-22D2-43C9-5484-E2992A08C4BA}"/>
              </a:ext>
            </a:extLst>
          </p:cNvPr>
          <p:cNvCxnSpPr>
            <a:cxnSpLocks/>
          </p:cNvCxnSpPr>
          <p:nvPr/>
        </p:nvCxnSpPr>
        <p:spPr>
          <a:xfrm flipH="1">
            <a:off x="9571483" y="1497912"/>
            <a:ext cx="64237" cy="127437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3" name="TextBox 1622">
            <a:extLst>
              <a:ext uri="{FF2B5EF4-FFF2-40B4-BE49-F238E27FC236}">
                <a16:creationId xmlns:a16="http://schemas.microsoft.com/office/drawing/2014/main" id="{6B75CF37-9C12-09D5-4F50-B8375D102EBD}"/>
              </a:ext>
            </a:extLst>
          </p:cNvPr>
          <p:cNvSpPr txBox="1"/>
          <p:nvPr/>
        </p:nvSpPr>
        <p:spPr>
          <a:xfrm>
            <a:off x="9303299" y="1520357"/>
            <a:ext cx="34015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4700 Ω</a:t>
            </a:r>
          </a:p>
        </p:txBody>
      </p:sp>
      <p:sp>
        <p:nvSpPr>
          <p:cNvPr id="1624" name="Rectangle 1623">
            <a:extLst>
              <a:ext uri="{FF2B5EF4-FFF2-40B4-BE49-F238E27FC236}">
                <a16:creationId xmlns:a16="http://schemas.microsoft.com/office/drawing/2014/main" id="{A2B8F5AD-F58B-9198-B769-1BD8F6346DBD}"/>
              </a:ext>
            </a:extLst>
          </p:cNvPr>
          <p:cNvSpPr/>
          <p:nvPr/>
        </p:nvSpPr>
        <p:spPr>
          <a:xfrm>
            <a:off x="9323232" y="1105817"/>
            <a:ext cx="396031" cy="231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5" name="Rectangle 1624">
            <a:extLst>
              <a:ext uri="{FF2B5EF4-FFF2-40B4-BE49-F238E27FC236}">
                <a16:creationId xmlns:a16="http://schemas.microsoft.com/office/drawing/2014/main" id="{049B0E9B-C54A-EE65-E191-9A6405C0568D}"/>
              </a:ext>
            </a:extLst>
          </p:cNvPr>
          <p:cNvSpPr/>
          <p:nvPr/>
        </p:nvSpPr>
        <p:spPr>
          <a:xfrm rot="19109410">
            <a:off x="9695658" y="1163887"/>
            <a:ext cx="47211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6" name="Oval 1625">
            <a:extLst>
              <a:ext uri="{FF2B5EF4-FFF2-40B4-BE49-F238E27FC236}">
                <a16:creationId xmlns:a16="http://schemas.microsoft.com/office/drawing/2014/main" id="{B332DD80-11A3-60B7-A218-6372B95464D4}"/>
              </a:ext>
            </a:extLst>
          </p:cNvPr>
          <p:cNvSpPr/>
          <p:nvPr/>
        </p:nvSpPr>
        <p:spPr>
          <a:xfrm>
            <a:off x="9526483" y="1114209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7" name="Oval 1626">
            <a:extLst>
              <a:ext uri="{FF2B5EF4-FFF2-40B4-BE49-F238E27FC236}">
                <a16:creationId xmlns:a16="http://schemas.microsoft.com/office/drawing/2014/main" id="{C269E06A-C9BD-F860-5384-D815CAF68033}"/>
              </a:ext>
            </a:extLst>
          </p:cNvPr>
          <p:cNvSpPr/>
          <p:nvPr/>
        </p:nvSpPr>
        <p:spPr>
          <a:xfrm>
            <a:off x="9374251" y="1173133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29" name="Straight Connector 1628">
            <a:extLst>
              <a:ext uri="{FF2B5EF4-FFF2-40B4-BE49-F238E27FC236}">
                <a16:creationId xmlns:a16="http://schemas.microsoft.com/office/drawing/2014/main" id="{6008443A-ABAB-6E40-B007-F0CE93CDD311}"/>
              </a:ext>
            </a:extLst>
          </p:cNvPr>
          <p:cNvCxnSpPr>
            <a:cxnSpLocks/>
          </p:cNvCxnSpPr>
          <p:nvPr/>
        </p:nvCxnSpPr>
        <p:spPr>
          <a:xfrm flipV="1">
            <a:off x="9286109" y="1222582"/>
            <a:ext cx="61173" cy="99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1" name="TextBox 1630">
            <a:extLst>
              <a:ext uri="{FF2B5EF4-FFF2-40B4-BE49-F238E27FC236}">
                <a16:creationId xmlns:a16="http://schemas.microsoft.com/office/drawing/2014/main" id="{28F72119-A505-B3A0-768F-E6AEB0C1B3C4}"/>
              </a:ext>
            </a:extLst>
          </p:cNvPr>
          <p:cNvSpPr txBox="1"/>
          <p:nvPr/>
        </p:nvSpPr>
        <p:spPr>
          <a:xfrm>
            <a:off x="9319938" y="1140946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</a:t>
            </a:r>
          </a:p>
        </p:txBody>
      </p:sp>
      <p:sp>
        <p:nvSpPr>
          <p:cNvPr id="1632" name="TextBox 1631">
            <a:extLst>
              <a:ext uri="{FF2B5EF4-FFF2-40B4-BE49-F238E27FC236}">
                <a16:creationId xmlns:a16="http://schemas.microsoft.com/office/drawing/2014/main" id="{EE9D9FF1-3320-F4DA-3D8B-5B63E4445FCE}"/>
              </a:ext>
            </a:extLst>
          </p:cNvPr>
          <p:cNvSpPr txBox="1"/>
          <p:nvPr/>
        </p:nvSpPr>
        <p:spPr>
          <a:xfrm>
            <a:off x="9474081" y="1087832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73</a:t>
            </a:r>
          </a:p>
        </p:txBody>
      </p:sp>
      <p:cxnSp>
        <p:nvCxnSpPr>
          <p:cNvPr id="1634" name="Straight Arrow Connector 1633">
            <a:extLst>
              <a:ext uri="{FF2B5EF4-FFF2-40B4-BE49-F238E27FC236}">
                <a16:creationId xmlns:a16="http://schemas.microsoft.com/office/drawing/2014/main" id="{CEA8564E-01AE-76B8-458A-C8C648F1327A}"/>
              </a:ext>
            </a:extLst>
          </p:cNvPr>
          <p:cNvCxnSpPr>
            <a:cxnSpLocks/>
          </p:cNvCxnSpPr>
          <p:nvPr/>
        </p:nvCxnSpPr>
        <p:spPr>
          <a:xfrm>
            <a:off x="9636152" y="1215460"/>
            <a:ext cx="94095" cy="27031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8" name="Straight Arrow Connector 1637">
            <a:extLst>
              <a:ext uri="{FF2B5EF4-FFF2-40B4-BE49-F238E27FC236}">
                <a16:creationId xmlns:a16="http://schemas.microsoft.com/office/drawing/2014/main" id="{402DC38D-BCED-7950-F58B-F91C1C147583}"/>
              </a:ext>
            </a:extLst>
          </p:cNvPr>
          <p:cNvCxnSpPr>
            <a:cxnSpLocks/>
          </p:cNvCxnSpPr>
          <p:nvPr/>
        </p:nvCxnSpPr>
        <p:spPr>
          <a:xfrm flipH="1">
            <a:off x="9309829" y="1229203"/>
            <a:ext cx="62277" cy="0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2" name="Rectangle 1641">
            <a:extLst>
              <a:ext uri="{FF2B5EF4-FFF2-40B4-BE49-F238E27FC236}">
                <a16:creationId xmlns:a16="http://schemas.microsoft.com/office/drawing/2014/main" id="{642CDA5F-0908-6652-B525-2D3C66377358}"/>
              </a:ext>
            </a:extLst>
          </p:cNvPr>
          <p:cNvSpPr/>
          <p:nvPr/>
        </p:nvSpPr>
        <p:spPr>
          <a:xfrm>
            <a:off x="9784508" y="1048904"/>
            <a:ext cx="62685" cy="309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" name="TextBox 1642">
            <a:extLst>
              <a:ext uri="{FF2B5EF4-FFF2-40B4-BE49-F238E27FC236}">
                <a16:creationId xmlns:a16="http://schemas.microsoft.com/office/drawing/2014/main" id="{EFF0BF59-4DB5-A62E-9A52-FD47660B3933}"/>
              </a:ext>
            </a:extLst>
          </p:cNvPr>
          <p:cNvSpPr txBox="1"/>
          <p:nvPr/>
        </p:nvSpPr>
        <p:spPr>
          <a:xfrm rot="16200000">
            <a:off x="9666056" y="1133542"/>
            <a:ext cx="31451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 kΩ</a:t>
            </a:r>
          </a:p>
        </p:txBody>
      </p:sp>
      <p:sp>
        <p:nvSpPr>
          <p:cNvPr id="1644" name="Rectangle 1643">
            <a:extLst>
              <a:ext uri="{FF2B5EF4-FFF2-40B4-BE49-F238E27FC236}">
                <a16:creationId xmlns:a16="http://schemas.microsoft.com/office/drawing/2014/main" id="{8E2CD5F1-5DA1-E040-C812-EEB718873DC2}"/>
              </a:ext>
            </a:extLst>
          </p:cNvPr>
          <p:cNvSpPr/>
          <p:nvPr/>
        </p:nvSpPr>
        <p:spPr>
          <a:xfrm>
            <a:off x="9549078" y="976422"/>
            <a:ext cx="138500" cy="119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" name="Rectangle 1644">
            <a:extLst>
              <a:ext uri="{FF2B5EF4-FFF2-40B4-BE49-F238E27FC236}">
                <a16:creationId xmlns:a16="http://schemas.microsoft.com/office/drawing/2014/main" id="{216F4D7F-4CEC-6763-9A5B-24D734CB1531}"/>
              </a:ext>
            </a:extLst>
          </p:cNvPr>
          <p:cNvSpPr/>
          <p:nvPr/>
        </p:nvSpPr>
        <p:spPr>
          <a:xfrm>
            <a:off x="9587550" y="824602"/>
            <a:ext cx="57150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" name="Rectangle 1645">
            <a:extLst>
              <a:ext uri="{FF2B5EF4-FFF2-40B4-BE49-F238E27FC236}">
                <a16:creationId xmlns:a16="http://schemas.microsoft.com/office/drawing/2014/main" id="{2A715DFF-F2FD-5706-54FE-85ED04D99A1F}"/>
              </a:ext>
            </a:extLst>
          </p:cNvPr>
          <p:cNvSpPr/>
          <p:nvPr/>
        </p:nvSpPr>
        <p:spPr>
          <a:xfrm>
            <a:off x="9713251" y="503882"/>
            <a:ext cx="49460" cy="4042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" name="Rectangle 1646">
            <a:extLst>
              <a:ext uri="{FF2B5EF4-FFF2-40B4-BE49-F238E27FC236}">
                <a16:creationId xmlns:a16="http://schemas.microsoft.com/office/drawing/2014/main" id="{6EC75954-334D-E0A2-F0F4-21798B6AE2C0}"/>
              </a:ext>
            </a:extLst>
          </p:cNvPr>
          <p:cNvSpPr/>
          <p:nvPr/>
        </p:nvSpPr>
        <p:spPr>
          <a:xfrm flipH="1">
            <a:off x="9689660" y="556440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" name="Rectangle 1647">
            <a:extLst>
              <a:ext uri="{FF2B5EF4-FFF2-40B4-BE49-F238E27FC236}">
                <a16:creationId xmlns:a16="http://schemas.microsoft.com/office/drawing/2014/main" id="{F12522A5-99AD-DF74-D83D-4CF9BD97EA84}"/>
              </a:ext>
            </a:extLst>
          </p:cNvPr>
          <p:cNvSpPr/>
          <p:nvPr/>
        </p:nvSpPr>
        <p:spPr>
          <a:xfrm>
            <a:off x="9708046" y="684531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9" name="Rectangle 1648">
            <a:extLst>
              <a:ext uri="{FF2B5EF4-FFF2-40B4-BE49-F238E27FC236}">
                <a16:creationId xmlns:a16="http://schemas.microsoft.com/office/drawing/2014/main" id="{2CD7513D-9A0E-FE0B-F899-805F49E8213D}"/>
              </a:ext>
            </a:extLst>
          </p:cNvPr>
          <p:cNvSpPr/>
          <p:nvPr/>
        </p:nvSpPr>
        <p:spPr>
          <a:xfrm rot="3594924">
            <a:off x="9703076" y="782393"/>
            <a:ext cx="49695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0" name="Rectangle 1649">
            <a:extLst>
              <a:ext uri="{FF2B5EF4-FFF2-40B4-BE49-F238E27FC236}">
                <a16:creationId xmlns:a16="http://schemas.microsoft.com/office/drawing/2014/main" id="{01FC55DD-58D6-2597-B738-F5A5F38202AC}"/>
              </a:ext>
            </a:extLst>
          </p:cNvPr>
          <p:cNvSpPr/>
          <p:nvPr/>
        </p:nvSpPr>
        <p:spPr>
          <a:xfrm>
            <a:off x="9742832" y="708197"/>
            <a:ext cx="47211" cy="77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1" name="Oval 1650">
            <a:extLst>
              <a:ext uri="{FF2B5EF4-FFF2-40B4-BE49-F238E27FC236}">
                <a16:creationId xmlns:a16="http://schemas.microsoft.com/office/drawing/2014/main" id="{78DC483A-167F-F0AE-6171-6A289C054D01}"/>
              </a:ext>
            </a:extLst>
          </p:cNvPr>
          <p:cNvSpPr/>
          <p:nvPr/>
        </p:nvSpPr>
        <p:spPr>
          <a:xfrm>
            <a:off x="9777617" y="479568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2" name="TextBox 1651">
            <a:extLst>
              <a:ext uri="{FF2B5EF4-FFF2-40B4-BE49-F238E27FC236}">
                <a16:creationId xmlns:a16="http://schemas.microsoft.com/office/drawing/2014/main" id="{71C3FA23-63A6-88AD-2296-7B8A4D824B1D}"/>
              </a:ext>
            </a:extLst>
          </p:cNvPr>
          <p:cNvSpPr txBox="1"/>
          <p:nvPr/>
        </p:nvSpPr>
        <p:spPr>
          <a:xfrm>
            <a:off x="9719550" y="453355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</a:t>
            </a:r>
          </a:p>
        </p:txBody>
      </p:sp>
      <p:cxnSp>
        <p:nvCxnSpPr>
          <p:cNvPr id="1654" name="Straight Arrow Connector 1653">
            <a:extLst>
              <a:ext uri="{FF2B5EF4-FFF2-40B4-BE49-F238E27FC236}">
                <a16:creationId xmlns:a16="http://schemas.microsoft.com/office/drawing/2014/main" id="{D8E5ACC6-E36E-D871-11C4-B23D7FBA8B31}"/>
              </a:ext>
            </a:extLst>
          </p:cNvPr>
          <p:cNvCxnSpPr>
            <a:cxnSpLocks/>
          </p:cNvCxnSpPr>
          <p:nvPr/>
        </p:nvCxnSpPr>
        <p:spPr>
          <a:xfrm flipH="1">
            <a:off x="9710245" y="570185"/>
            <a:ext cx="77328" cy="75531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7" name="TextBox 1656">
            <a:extLst>
              <a:ext uri="{FF2B5EF4-FFF2-40B4-BE49-F238E27FC236}">
                <a16:creationId xmlns:a16="http://schemas.microsoft.com/office/drawing/2014/main" id="{9EA4B42C-4EAC-5926-A049-3AAFDAC0671A}"/>
              </a:ext>
            </a:extLst>
          </p:cNvPr>
          <p:cNvSpPr txBox="1"/>
          <p:nvPr/>
        </p:nvSpPr>
        <p:spPr>
          <a:xfrm rot="16200000">
            <a:off x="9581322" y="658137"/>
            <a:ext cx="31451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 kΩ</a:t>
            </a:r>
          </a:p>
        </p:txBody>
      </p:sp>
      <p:sp>
        <p:nvSpPr>
          <p:cNvPr id="1658" name="TextBox 1657">
            <a:extLst>
              <a:ext uri="{FF2B5EF4-FFF2-40B4-BE49-F238E27FC236}">
                <a16:creationId xmlns:a16="http://schemas.microsoft.com/office/drawing/2014/main" id="{3D5429C2-E4F4-92A8-9B4E-766879B7AF40}"/>
              </a:ext>
            </a:extLst>
          </p:cNvPr>
          <p:cNvSpPr txBox="1"/>
          <p:nvPr/>
        </p:nvSpPr>
        <p:spPr>
          <a:xfrm>
            <a:off x="9239811" y="1056341"/>
            <a:ext cx="34015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4700 Ω</a:t>
            </a:r>
          </a:p>
        </p:txBody>
      </p:sp>
      <p:sp>
        <p:nvSpPr>
          <p:cNvPr id="1659" name="Rectangle 1658">
            <a:extLst>
              <a:ext uri="{FF2B5EF4-FFF2-40B4-BE49-F238E27FC236}">
                <a16:creationId xmlns:a16="http://schemas.microsoft.com/office/drawing/2014/main" id="{3F59DCCE-6BB5-C808-CAB5-94ED60F39267}"/>
              </a:ext>
            </a:extLst>
          </p:cNvPr>
          <p:cNvSpPr/>
          <p:nvPr/>
        </p:nvSpPr>
        <p:spPr>
          <a:xfrm>
            <a:off x="9325424" y="814380"/>
            <a:ext cx="188711" cy="2476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0" name="Oval 1659">
            <a:extLst>
              <a:ext uri="{FF2B5EF4-FFF2-40B4-BE49-F238E27FC236}">
                <a16:creationId xmlns:a16="http://schemas.microsoft.com/office/drawing/2014/main" id="{CEB67AC7-C282-8D07-F645-4F460C61DAE8}"/>
              </a:ext>
            </a:extLst>
          </p:cNvPr>
          <p:cNvSpPr/>
          <p:nvPr/>
        </p:nvSpPr>
        <p:spPr>
          <a:xfrm>
            <a:off x="9378321" y="955279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1" name="TextBox 1660">
            <a:extLst>
              <a:ext uri="{FF2B5EF4-FFF2-40B4-BE49-F238E27FC236}">
                <a16:creationId xmlns:a16="http://schemas.microsoft.com/office/drawing/2014/main" id="{FE6C029F-B974-9CCF-0EBE-6CABDAB70B24}"/>
              </a:ext>
            </a:extLst>
          </p:cNvPr>
          <p:cNvSpPr txBox="1"/>
          <p:nvPr/>
        </p:nvSpPr>
        <p:spPr>
          <a:xfrm>
            <a:off x="9326578" y="928688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</a:p>
        </p:txBody>
      </p:sp>
      <p:sp>
        <p:nvSpPr>
          <p:cNvPr id="1662" name="Oval 1661">
            <a:extLst>
              <a:ext uri="{FF2B5EF4-FFF2-40B4-BE49-F238E27FC236}">
                <a16:creationId xmlns:a16="http://schemas.microsoft.com/office/drawing/2014/main" id="{1AB8278B-2D21-DEE8-8E11-EC3B1EABA924}"/>
              </a:ext>
            </a:extLst>
          </p:cNvPr>
          <p:cNvSpPr/>
          <p:nvPr/>
        </p:nvSpPr>
        <p:spPr>
          <a:xfrm>
            <a:off x="9370113" y="804828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3" name="Rectangle 1662">
            <a:extLst>
              <a:ext uri="{FF2B5EF4-FFF2-40B4-BE49-F238E27FC236}">
                <a16:creationId xmlns:a16="http://schemas.microsoft.com/office/drawing/2014/main" id="{64F875BD-2907-B3A7-4D32-B3BE3BB8C52E}"/>
              </a:ext>
            </a:extLst>
          </p:cNvPr>
          <p:cNvSpPr/>
          <p:nvPr/>
        </p:nvSpPr>
        <p:spPr>
          <a:xfrm rot="2866193">
            <a:off x="9302304" y="926226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65" name="Straight Arrow Connector 1664">
            <a:extLst>
              <a:ext uri="{FF2B5EF4-FFF2-40B4-BE49-F238E27FC236}">
                <a16:creationId xmlns:a16="http://schemas.microsoft.com/office/drawing/2014/main" id="{E8E5ACF7-B8F8-1EC9-73A3-C938B9898ABB}"/>
              </a:ext>
            </a:extLst>
          </p:cNvPr>
          <p:cNvCxnSpPr>
            <a:cxnSpLocks/>
          </p:cNvCxnSpPr>
          <p:nvPr/>
        </p:nvCxnSpPr>
        <p:spPr>
          <a:xfrm flipH="1">
            <a:off x="9300836" y="890783"/>
            <a:ext cx="74543" cy="75809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7" name="TextBox 1666">
            <a:extLst>
              <a:ext uri="{FF2B5EF4-FFF2-40B4-BE49-F238E27FC236}">
                <a16:creationId xmlns:a16="http://schemas.microsoft.com/office/drawing/2014/main" id="{830FB246-23C4-7D8C-1643-26B3A355B28B}"/>
              </a:ext>
            </a:extLst>
          </p:cNvPr>
          <p:cNvSpPr txBox="1"/>
          <p:nvPr/>
        </p:nvSpPr>
        <p:spPr>
          <a:xfrm>
            <a:off x="9312661" y="771117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</a:t>
            </a:r>
          </a:p>
        </p:txBody>
      </p:sp>
      <p:sp>
        <p:nvSpPr>
          <p:cNvPr id="1668" name="Rectangle 1667">
            <a:extLst>
              <a:ext uri="{FF2B5EF4-FFF2-40B4-BE49-F238E27FC236}">
                <a16:creationId xmlns:a16="http://schemas.microsoft.com/office/drawing/2014/main" id="{65B11BF7-19B9-E999-ABB1-333AA34FAAB4}"/>
              </a:ext>
            </a:extLst>
          </p:cNvPr>
          <p:cNvSpPr/>
          <p:nvPr/>
        </p:nvSpPr>
        <p:spPr>
          <a:xfrm>
            <a:off x="9001647" y="1007619"/>
            <a:ext cx="72139" cy="622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9" name="Rectangle 1668">
            <a:extLst>
              <a:ext uri="{FF2B5EF4-FFF2-40B4-BE49-F238E27FC236}">
                <a16:creationId xmlns:a16="http://schemas.microsoft.com/office/drawing/2014/main" id="{C0064DDF-AFF2-E28C-704C-1A381096BCD7}"/>
              </a:ext>
            </a:extLst>
          </p:cNvPr>
          <p:cNvSpPr/>
          <p:nvPr/>
        </p:nvSpPr>
        <p:spPr>
          <a:xfrm>
            <a:off x="9050991" y="1319044"/>
            <a:ext cx="54665" cy="2920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0" name="Oval 1669">
            <a:extLst>
              <a:ext uri="{FF2B5EF4-FFF2-40B4-BE49-F238E27FC236}">
                <a16:creationId xmlns:a16="http://schemas.microsoft.com/office/drawing/2014/main" id="{24962EEF-5CF7-445A-6420-A049CD5CD0AC}"/>
              </a:ext>
            </a:extLst>
          </p:cNvPr>
          <p:cNvSpPr/>
          <p:nvPr/>
        </p:nvSpPr>
        <p:spPr>
          <a:xfrm>
            <a:off x="8995049" y="1386817"/>
            <a:ext cx="116746" cy="9145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1" name="TextBox 1670">
            <a:extLst>
              <a:ext uri="{FF2B5EF4-FFF2-40B4-BE49-F238E27FC236}">
                <a16:creationId xmlns:a16="http://schemas.microsoft.com/office/drawing/2014/main" id="{50904012-96E0-1FBA-694E-4B7932EC2CF4}"/>
              </a:ext>
            </a:extLst>
          </p:cNvPr>
          <p:cNvSpPr txBox="1"/>
          <p:nvPr/>
        </p:nvSpPr>
        <p:spPr>
          <a:xfrm>
            <a:off x="8927707" y="1350450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</a:p>
        </p:txBody>
      </p:sp>
      <p:cxnSp>
        <p:nvCxnSpPr>
          <p:cNvPr id="1673" name="Straight Arrow Connector 1672">
            <a:extLst>
              <a:ext uri="{FF2B5EF4-FFF2-40B4-BE49-F238E27FC236}">
                <a16:creationId xmlns:a16="http://schemas.microsoft.com/office/drawing/2014/main" id="{F2015713-A643-1F5A-C199-3F48EC90AA54}"/>
              </a:ext>
            </a:extLst>
          </p:cNvPr>
          <p:cNvCxnSpPr>
            <a:cxnSpLocks/>
          </p:cNvCxnSpPr>
          <p:nvPr/>
        </p:nvCxnSpPr>
        <p:spPr>
          <a:xfrm flipV="1">
            <a:off x="9050991" y="1298967"/>
            <a:ext cx="50097" cy="89488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6" name="TextBox 1675">
            <a:extLst>
              <a:ext uri="{FF2B5EF4-FFF2-40B4-BE49-F238E27FC236}">
                <a16:creationId xmlns:a16="http://schemas.microsoft.com/office/drawing/2014/main" id="{AF7C950C-3CE0-6B12-28B5-E36A54DB184D}"/>
              </a:ext>
            </a:extLst>
          </p:cNvPr>
          <p:cNvSpPr txBox="1"/>
          <p:nvPr/>
        </p:nvSpPr>
        <p:spPr>
          <a:xfrm rot="16200000">
            <a:off x="8890853" y="1152115"/>
            <a:ext cx="31451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 kΩ</a:t>
            </a:r>
          </a:p>
        </p:txBody>
      </p:sp>
      <p:cxnSp>
        <p:nvCxnSpPr>
          <p:cNvPr id="1678" name="Straight Connector 1677">
            <a:extLst>
              <a:ext uri="{FF2B5EF4-FFF2-40B4-BE49-F238E27FC236}">
                <a16:creationId xmlns:a16="http://schemas.microsoft.com/office/drawing/2014/main" id="{0D157BF5-6D7C-0E36-BC92-FB82BF046290}"/>
              </a:ext>
            </a:extLst>
          </p:cNvPr>
          <p:cNvCxnSpPr>
            <a:cxnSpLocks/>
          </p:cNvCxnSpPr>
          <p:nvPr/>
        </p:nvCxnSpPr>
        <p:spPr>
          <a:xfrm flipV="1">
            <a:off x="8846868" y="1723348"/>
            <a:ext cx="222686" cy="343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1" name="Rectangle 1680">
            <a:extLst>
              <a:ext uri="{FF2B5EF4-FFF2-40B4-BE49-F238E27FC236}">
                <a16:creationId xmlns:a16="http://schemas.microsoft.com/office/drawing/2014/main" id="{B7D1FD0F-299D-D999-D442-245AC9F56A6A}"/>
              </a:ext>
            </a:extLst>
          </p:cNvPr>
          <p:cNvSpPr/>
          <p:nvPr/>
        </p:nvSpPr>
        <p:spPr>
          <a:xfrm>
            <a:off x="8607999" y="1499680"/>
            <a:ext cx="337110" cy="500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2" name="Rectangle 1681">
            <a:extLst>
              <a:ext uri="{FF2B5EF4-FFF2-40B4-BE49-F238E27FC236}">
                <a16:creationId xmlns:a16="http://schemas.microsoft.com/office/drawing/2014/main" id="{9CD59881-8BF3-4C45-CF5D-E707EB3AC0FC}"/>
              </a:ext>
            </a:extLst>
          </p:cNvPr>
          <p:cNvSpPr/>
          <p:nvPr/>
        </p:nvSpPr>
        <p:spPr>
          <a:xfrm>
            <a:off x="8920261" y="1761616"/>
            <a:ext cx="49695" cy="2157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3" name="Rectangle 1682">
            <a:extLst>
              <a:ext uri="{FF2B5EF4-FFF2-40B4-BE49-F238E27FC236}">
                <a16:creationId xmlns:a16="http://schemas.microsoft.com/office/drawing/2014/main" id="{207FD93D-D666-8563-A6D5-0058883D3BA8}"/>
              </a:ext>
            </a:extLst>
          </p:cNvPr>
          <p:cNvSpPr/>
          <p:nvPr/>
        </p:nvSpPr>
        <p:spPr>
          <a:xfrm>
            <a:off x="8914347" y="1613584"/>
            <a:ext cx="45719" cy="5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4" name="Oval 1683">
            <a:extLst>
              <a:ext uri="{FF2B5EF4-FFF2-40B4-BE49-F238E27FC236}">
                <a16:creationId xmlns:a16="http://schemas.microsoft.com/office/drawing/2014/main" id="{D2EDF610-C4BE-527B-7EFF-30063D338B92}"/>
              </a:ext>
            </a:extLst>
          </p:cNvPr>
          <p:cNvSpPr/>
          <p:nvPr/>
        </p:nvSpPr>
        <p:spPr>
          <a:xfrm>
            <a:off x="8820976" y="1826953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5" name="TextBox 1684">
            <a:extLst>
              <a:ext uri="{FF2B5EF4-FFF2-40B4-BE49-F238E27FC236}">
                <a16:creationId xmlns:a16="http://schemas.microsoft.com/office/drawing/2014/main" id="{9E4A671C-7DB5-1DC0-01F5-22D7EDD7C45A}"/>
              </a:ext>
            </a:extLst>
          </p:cNvPr>
          <p:cNvSpPr txBox="1"/>
          <p:nvPr/>
        </p:nvSpPr>
        <p:spPr>
          <a:xfrm>
            <a:off x="8767442" y="1802617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67</a:t>
            </a:r>
          </a:p>
        </p:txBody>
      </p:sp>
      <p:cxnSp>
        <p:nvCxnSpPr>
          <p:cNvPr id="1687" name="Straight Arrow Connector 1686">
            <a:extLst>
              <a:ext uri="{FF2B5EF4-FFF2-40B4-BE49-F238E27FC236}">
                <a16:creationId xmlns:a16="http://schemas.microsoft.com/office/drawing/2014/main" id="{887BB411-86FD-22F7-4D1A-A21A417D0547}"/>
              </a:ext>
            </a:extLst>
          </p:cNvPr>
          <p:cNvCxnSpPr>
            <a:cxnSpLocks/>
            <a:endCxn id="1682" idx="0"/>
          </p:cNvCxnSpPr>
          <p:nvPr/>
        </p:nvCxnSpPr>
        <p:spPr>
          <a:xfrm flipV="1">
            <a:off x="8901625" y="1761616"/>
            <a:ext cx="43484" cy="62430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0" name="TextBox 1689">
            <a:extLst>
              <a:ext uri="{FF2B5EF4-FFF2-40B4-BE49-F238E27FC236}">
                <a16:creationId xmlns:a16="http://schemas.microsoft.com/office/drawing/2014/main" id="{02864528-DEAD-882C-5004-EA03BD49031D}"/>
              </a:ext>
            </a:extLst>
          </p:cNvPr>
          <p:cNvSpPr txBox="1"/>
          <p:nvPr/>
        </p:nvSpPr>
        <p:spPr>
          <a:xfrm rot="16200000">
            <a:off x="8885406" y="1664506"/>
            <a:ext cx="34496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.01 </a:t>
            </a:r>
            <a:r>
              <a:rPr lang="en-US" sz="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mfd</a:t>
            </a:r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91" name="Rectangle 1690">
            <a:extLst>
              <a:ext uri="{FF2B5EF4-FFF2-40B4-BE49-F238E27FC236}">
                <a16:creationId xmlns:a16="http://schemas.microsoft.com/office/drawing/2014/main" id="{DF6B84F3-E511-7AD4-9970-7E9319BB7069}"/>
              </a:ext>
            </a:extLst>
          </p:cNvPr>
          <p:cNvSpPr/>
          <p:nvPr/>
        </p:nvSpPr>
        <p:spPr>
          <a:xfrm>
            <a:off x="8911321" y="822195"/>
            <a:ext cx="59843" cy="5896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2" name="TextBox 1691">
            <a:extLst>
              <a:ext uri="{FF2B5EF4-FFF2-40B4-BE49-F238E27FC236}">
                <a16:creationId xmlns:a16="http://schemas.microsoft.com/office/drawing/2014/main" id="{080C1D20-BC2C-F2BF-F663-B4A1A68A72AB}"/>
              </a:ext>
            </a:extLst>
          </p:cNvPr>
          <p:cNvSpPr txBox="1"/>
          <p:nvPr/>
        </p:nvSpPr>
        <p:spPr>
          <a:xfrm rot="16200000">
            <a:off x="8588122" y="1005296"/>
            <a:ext cx="703980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 kΩ               4700 Ω</a:t>
            </a:r>
          </a:p>
        </p:txBody>
      </p:sp>
      <p:sp>
        <p:nvSpPr>
          <p:cNvPr id="1693" name="Rectangle 1692">
            <a:extLst>
              <a:ext uri="{FF2B5EF4-FFF2-40B4-BE49-F238E27FC236}">
                <a16:creationId xmlns:a16="http://schemas.microsoft.com/office/drawing/2014/main" id="{9A614ECC-E87A-7E2B-DE85-AD0A9E97387F}"/>
              </a:ext>
            </a:extLst>
          </p:cNvPr>
          <p:cNvSpPr/>
          <p:nvPr/>
        </p:nvSpPr>
        <p:spPr>
          <a:xfrm>
            <a:off x="8651410" y="1148773"/>
            <a:ext cx="172550" cy="384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4" name="Rectangle 1693">
            <a:extLst>
              <a:ext uri="{FF2B5EF4-FFF2-40B4-BE49-F238E27FC236}">
                <a16:creationId xmlns:a16="http://schemas.microsoft.com/office/drawing/2014/main" id="{75112F6B-C5E7-D31B-842C-70CD61A9CCE7}"/>
              </a:ext>
            </a:extLst>
          </p:cNvPr>
          <p:cNvSpPr/>
          <p:nvPr/>
        </p:nvSpPr>
        <p:spPr>
          <a:xfrm>
            <a:off x="8781138" y="1337295"/>
            <a:ext cx="74555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5" name="Rectangle 1694">
            <a:extLst>
              <a:ext uri="{FF2B5EF4-FFF2-40B4-BE49-F238E27FC236}">
                <a16:creationId xmlns:a16="http://schemas.microsoft.com/office/drawing/2014/main" id="{87C605E2-E659-D974-5524-5DEF00D3BD4D}"/>
              </a:ext>
            </a:extLst>
          </p:cNvPr>
          <p:cNvSpPr/>
          <p:nvPr/>
        </p:nvSpPr>
        <p:spPr>
          <a:xfrm rot="19140486">
            <a:off x="8634285" y="1227789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6" name="Oval 1695">
            <a:extLst>
              <a:ext uri="{FF2B5EF4-FFF2-40B4-BE49-F238E27FC236}">
                <a16:creationId xmlns:a16="http://schemas.microsoft.com/office/drawing/2014/main" id="{9048F879-106E-2ABF-EE8A-CF173E7AC4F7}"/>
              </a:ext>
            </a:extLst>
          </p:cNvPr>
          <p:cNvSpPr/>
          <p:nvPr/>
        </p:nvSpPr>
        <p:spPr>
          <a:xfrm>
            <a:off x="8673238" y="1146418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7" name="Oval 1696">
            <a:extLst>
              <a:ext uri="{FF2B5EF4-FFF2-40B4-BE49-F238E27FC236}">
                <a16:creationId xmlns:a16="http://schemas.microsoft.com/office/drawing/2014/main" id="{E928AF8F-F469-F2DE-ADC1-D904108B9EEC}"/>
              </a:ext>
            </a:extLst>
          </p:cNvPr>
          <p:cNvSpPr/>
          <p:nvPr/>
        </p:nvSpPr>
        <p:spPr>
          <a:xfrm>
            <a:off x="8663450" y="1273997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8" name="Oval 1697">
            <a:extLst>
              <a:ext uri="{FF2B5EF4-FFF2-40B4-BE49-F238E27FC236}">
                <a16:creationId xmlns:a16="http://schemas.microsoft.com/office/drawing/2014/main" id="{25597C87-7C43-90C6-9813-19DF2DCC71CC}"/>
              </a:ext>
            </a:extLst>
          </p:cNvPr>
          <p:cNvSpPr/>
          <p:nvPr/>
        </p:nvSpPr>
        <p:spPr>
          <a:xfrm>
            <a:off x="8670089" y="1406213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9" name="TextBox 1698">
            <a:extLst>
              <a:ext uri="{FF2B5EF4-FFF2-40B4-BE49-F238E27FC236}">
                <a16:creationId xmlns:a16="http://schemas.microsoft.com/office/drawing/2014/main" id="{17D4D6CD-001A-810D-8EB4-55A83040C5A9}"/>
              </a:ext>
            </a:extLst>
          </p:cNvPr>
          <p:cNvSpPr txBox="1"/>
          <p:nvPr/>
        </p:nvSpPr>
        <p:spPr>
          <a:xfrm>
            <a:off x="8610878" y="1117931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58</a:t>
            </a:r>
          </a:p>
        </p:txBody>
      </p:sp>
      <p:sp>
        <p:nvSpPr>
          <p:cNvPr id="1700" name="TextBox 1699">
            <a:extLst>
              <a:ext uri="{FF2B5EF4-FFF2-40B4-BE49-F238E27FC236}">
                <a16:creationId xmlns:a16="http://schemas.microsoft.com/office/drawing/2014/main" id="{B44D379B-5E72-73A2-5C33-CA2DD31EAFDF}"/>
              </a:ext>
            </a:extLst>
          </p:cNvPr>
          <p:cNvSpPr txBox="1"/>
          <p:nvPr/>
        </p:nvSpPr>
        <p:spPr>
          <a:xfrm>
            <a:off x="8610878" y="1251419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</a:t>
            </a:r>
          </a:p>
        </p:txBody>
      </p:sp>
      <p:sp>
        <p:nvSpPr>
          <p:cNvPr id="1701" name="TextBox 1700">
            <a:extLst>
              <a:ext uri="{FF2B5EF4-FFF2-40B4-BE49-F238E27FC236}">
                <a16:creationId xmlns:a16="http://schemas.microsoft.com/office/drawing/2014/main" id="{EE8AB862-1076-6296-5BA6-40B91E371426}"/>
              </a:ext>
            </a:extLst>
          </p:cNvPr>
          <p:cNvSpPr txBox="1"/>
          <p:nvPr/>
        </p:nvSpPr>
        <p:spPr>
          <a:xfrm>
            <a:off x="8620015" y="1378754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</a:t>
            </a:r>
          </a:p>
        </p:txBody>
      </p:sp>
      <p:cxnSp>
        <p:nvCxnSpPr>
          <p:cNvPr id="1703" name="Straight Arrow Connector 1702">
            <a:extLst>
              <a:ext uri="{FF2B5EF4-FFF2-40B4-BE49-F238E27FC236}">
                <a16:creationId xmlns:a16="http://schemas.microsoft.com/office/drawing/2014/main" id="{C8D1CEF8-067C-F36B-002A-5606058A28D8}"/>
              </a:ext>
            </a:extLst>
          </p:cNvPr>
          <p:cNvCxnSpPr>
            <a:cxnSpLocks/>
            <a:endCxn id="1700" idx="3"/>
          </p:cNvCxnSpPr>
          <p:nvPr/>
        </p:nvCxnSpPr>
        <p:spPr>
          <a:xfrm flipV="1">
            <a:off x="8783473" y="1336058"/>
            <a:ext cx="76191" cy="82035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7" name="Straight Arrow Connector 1706">
            <a:extLst>
              <a:ext uri="{FF2B5EF4-FFF2-40B4-BE49-F238E27FC236}">
                <a16:creationId xmlns:a16="http://schemas.microsoft.com/office/drawing/2014/main" id="{3075CE77-AA97-296A-C2AB-27D927251AA3}"/>
              </a:ext>
            </a:extLst>
          </p:cNvPr>
          <p:cNvCxnSpPr>
            <a:cxnSpLocks/>
            <a:endCxn id="1699" idx="1"/>
          </p:cNvCxnSpPr>
          <p:nvPr/>
        </p:nvCxnSpPr>
        <p:spPr>
          <a:xfrm flipH="1" flipV="1">
            <a:off x="8610878" y="1202570"/>
            <a:ext cx="74317" cy="85019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1" name="Rectangle 1710">
            <a:extLst>
              <a:ext uri="{FF2B5EF4-FFF2-40B4-BE49-F238E27FC236}">
                <a16:creationId xmlns:a16="http://schemas.microsoft.com/office/drawing/2014/main" id="{7F8C27AD-113E-90A7-7EC1-2E30AAE5569C}"/>
              </a:ext>
            </a:extLst>
          </p:cNvPr>
          <p:cNvSpPr/>
          <p:nvPr/>
        </p:nvSpPr>
        <p:spPr>
          <a:xfrm>
            <a:off x="8622712" y="832900"/>
            <a:ext cx="195704" cy="2505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2" name="Oval 1711">
            <a:extLst>
              <a:ext uri="{FF2B5EF4-FFF2-40B4-BE49-F238E27FC236}">
                <a16:creationId xmlns:a16="http://schemas.microsoft.com/office/drawing/2014/main" id="{C6E2EA8C-6D8C-0EFD-B51C-7C42C6EA4383}"/>
              </a:ext>
            </a:extLst>
          </p:cNvPr>
          <p:cNvSpPr/>
          <p:nvPr/>
        </p:nvSpPr>
        <p:spPr>
          <a:xfrm>
            <a:off x="8640426" y="856346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3" name="Rectangle 1712">
            <a:extLst>
              <a:ext uri="{FF2B5EF4-FFF2-40B4-BE49-F238E27FC236}">
                <a16:creationId xmlns:a16="http://schemas.microsoft.com/office/drawing/2014/main" id="{9AAD4CF3-4341-8569-93EC-886BBA15FDC4}"/>
              </a:ext>
            </a:extLst>
          </p:cNvPr>
          <p:cNvSpPr/>
          <p:nvPr/>
        </p:nvSpPr>
        <p:spPr>
          <a:xfrm rot="18493216" flipH="1" flipV="1">
            <a:off x="8794535" y="890250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15" name="Straight Arrow Connector 1714">
            <a:extLst>
              <a:ext uri="{FF2B5EF4-FFF2-40B4-BE49-F238E27FC236}">
                <a16:creationId xmlns:a16="http://schemas.microsoft.com/office/drawing/2014/main" id="{5CB83D1A-BDDD-12C6-74EE-BF683B91C848}"/>
              </a:ext>
            </a:extLst>
          </p:cNvPr>
          <p:cNvCxnSpPr>
            <a:cxnSpLocks/>
          </p:cNvCxnSpPr>
          <p:nvPr/>
        </p:nvCxnSpPr>
        <p:spPr>
          <a:xfrm flipV="1">
            <a:off x="8779651" y="909852"/>
            <a:ext cx="64605" cy="793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8" name="TextBox 1717">
            <a:extLst>
              <a:ext uri="{FF2B5EF4-FFF2-40B4-BE49-F238E27FC236}">
                <a16:creationId xmlns:a16="http://schemas.microsoft.com/office/drawing/2014/main" id="{D9A2967E-15E0-C075-907C-251EBD079091}"/>
              </a:ext>
            </a:extLst>
          </p:cNvPr>
          <p:cNvSpPr txBox="1"/>
          <p:nvPr/>
        </p:nvSpPr>
        <p:spPr>
          <a:xfrm>
            <a:off x="8584754" y="825780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</p:txBody>
      </p:sp>
      <p:sp>
        <p:nvSpPr>
          <p:cNvPr id="1719" name="TextBox 1718">
            <a:extLst>
              <a:ext uri="{FF2B5EF4-FFF2-40B4-BE49-F238E27FC236}">
                <a16:creationId xmlns:a16="http://schemas.microsoft.com/office/drawing/2014/main" id="{70A39CDC-2A2F-8E68-D5DB-26F2163DD869}"/>
              </a:ext>
            </a:extLst>
          </p:cNvPr>
          <p:cNvSpPr txBox="1"/>
          <p:nvPr/>
        </p:nvSpPr>
        <p:spPr>
          <a:xfrm>
            <a:off x="8573375" y="979374"/>
            <a:ext cx="30809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MΩ</a:t>
            </a:r>
          </a:p>
        </p:txBody>
      </p:sp>
      <p:sp>
        <p:nvSpPr>
          <p:cNvPr id="1720" name="Oval 1719">
            <a:extLst>
              <a:ext uri="{FF2B5EF4-FFF2-40B4-BE49-F238E27FC236}">
                <a16:creationId xmlns:a16="http://schemas.microsoft.com/office/drawing/2014/main" id="{8FC8F310-007E-3F90-C695-5F4139475EFB}"/>
              </a:ext>
            </a:extLst>
          </p:cNvPr>
          <p:cNvSpPr/>
          <p:nvPr/>
        </p:nvSpPr>
        <p:spPr>
          <a:xfrm>
            <a:off x="8473397" y="764561"/>
            <a:ext cx="109057" cy="86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1" name="TextBox 1720">
            <a:extLst>
              <a:ext uri="{FF2B5EF4-FFF2-40B4-BE49-F238E27FC236}">
                <a16:creationId xmlns:a16="http://schemas.microsoft.com/office/drawing/2014/main" id="{C9BE00A3-BF68-2601-83DD-24BD0D7ADE2B}"/>
              </a:ext>
            </a:extLst>
          </p:cNvPr>
          <p:cNvSpPr txBox="1"/>
          <p:nvPr/>
        </p:nvSpPr>
        <p:spPr>
          <a:xfrm>
            <a:off x="8400993" y="720443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</a:p>
        </p:txBody>
      </p:sp>
      <p:sp>
        <p:nvSpPr>
          <p:cNvPr id="1722" name="Rectangle 1721">
            <a:extLst>
              <a:ext uri="{FF2B5EF4-FFF2-40B4-BE49-F238E27FC236}">
                <a16:creationId xmlns:a16="http://schemas.microsoft.com/office/drawing/2014/main" id="{1DFC2CA3-B4CD-E590-250D-9BDAA15000D7}"/>
              </a:ext>
            </a:extLst>
          </p:cNvPr>
          <p:cNvSpPr/>
          <p:nvPr/>
        </p:nvSpPr>
        <p:spPr>
          <a:xfrm>
            <a:off x="8501941" y="866284"/>
            <a:ext cx="49696" cy="1109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3" name="Rectangle 1722">
            <a:extLst>
              <a:ext uri="{FF2B5EF4-FFF2-40B4-BE49-F238E27FC236}">
                <a16:creationId xmlns:a16="http://schemas.microsoft.com/office/drawing/2014/main" id="{E0BA7536-1632-ADC6-BEE1-27A5B44BCA1C}"/>
              </a:ext>
            </a:extLst>
          </p:cNvPr>
          <p:cNvSpPr/>
          <p:nvPr/>
        </p:nvSpPr>
        <p:spPr>
          <a:xfrm rot="2606605" flipH="1">
            <a:off x="8491792" y="890371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25" name="Connector: Elbow 1724">
            <a:extLst>
              <a:ext uri="{FF2B5EF4-FFF2-40B4-BE49-F238E27FC236}">
                <a16:creationId xmlns:a16="http://schemas.microsoft.com/office/drawing/2014/main" id="{77A5EA6C-9075-3005-ABD5-0D54AF70211B}"/>
              </a:ext>
            </a:extLst>
          </p:cNvPr>
          <p:cNvCxnSpPr>
            <a:cxnSpLocks/>
          </p:cNvCxnSpPr>
          <p:nvPr/>
        </p:nvCxnSpPr>
        <p:spPr>
          <a:xfrm rot="5400000">
            <a:off x="8492570" y="862732"/>
            <a:ext cx="75655" cy="49699"/>
          </a:xfrm>
          <a:prstGeom prst="bentConnector3">
            <a:avLst>
              <a:gd name="adj1" fmla="val 95982"/>
            </a:avLst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5" name="Rectangle 1734">
            <a:extLst>
              <a:ext uri="{FF2B5EF4-FFF2-40B4-BE49-F238E27FC236}">
                <a16:creationId xmlns:a16="http://schemas.microsoft.com/office/drawing/2014/main" id="{DA9616B8-1489-4371-5040-400DAF79D3D1}"/>
              </a:ext>
            </a:extLst>
          </p:cNvPr>
          <p:cNvSpPr/>
          <p:nvPr/>
        </p:nvSpPr>
        <p:spPr>
          <a:xfrm>
            <a:off x="8517131" y="1010298"/>
            <a:ext cx="45719" cy="2804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7" name="Rectangle 1736">
            <a:extLst>
              <a:ext uri="{FF2B5EF4-FFF2-40B4-BE49-F238E27FC236}">
                <a16:creationId xmlns:a16="http://schemas.microsoft.com/office/drawing/2014/main" id="{78D64C5D-309D-252A-7F38-7F4B881570BD}"/>
              </a:ext>
            </a:extLst>
          </p:cNvPr>
          <p:cNvSpPr/>
          <p:nvPr/>
        </p:nvSpPr>
        <p:spPr>
          <a:xfrm flipH="1">
            <a:off x="8529723" y="1106938"/>
            <a:ext cx="45719" cy="530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8" name="Rectangle 1737">
            <a:extLst>
              <a:ext uri="{FF2B5EF4-FFF2-40B4-BE49-F238E27FC236}">
                <a16:creationId xmlns:a16="http://schemas.microsoft.com/office/drawing/2014/main" id="{FD3CE3D6-4B3D-821B-1666-02F9EC5224BA}"/>
              </a:ext>
            </a:extLst>
          </p:cNvPr>
          <p:cNvSpPr/>
          <p:nvPr/>
        </p:nvSpPr>
        <p:spPr>
          <a:xfrm flipH="1">
            <a:off x="8524310" y="1234823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6" name="TextBox 1735">
            <a:extLst>
              <a:ext uri="{FF2B5EF4-FFF2-40B4-BE49-F238E27FC236}">
                <a16:creationId xmlns:a16="http://schemas.microsoft.com/office/drawing/2014/main" id="{08AAC494-A936-FC33-25F9-DCCB61623720}"/>
              </a:ext>
            </a:extLst>
          </p:cNvPr>
          <p:cNvSpPr txBox="1"/>
          <p:nvPr/>
        </p:nvSpPr>
        <p:spPr>
          <a:xfrm rot="16200000">
            <a:off x="8358635" y="1119638"/>
            <a:ext cx="32893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250 pF</a:t>
            </a:r>
          </a:p>
        </p:txBody>
      </p:sp>
      <p:sp>
        <p:nvSpPr>
          <p:cNvPr id="1739" name="Rectangle 1738">
            <a:extLst>
              <a:ext uri="{FF2B5EF4-FFF2-40B4-BE49-F238E27FC236}">
                <a16:creationId xmlns:a16="http://schemas.microsoft.com/office/drawing/2014/main" id="{30177AFB-7BCF-D9FA-2A91-0DB1E2B61CC9}"/>
              </a:ext>
            </a:extLst>
          </p:cNvPr>
          <p:cNvSpPr/>
          <p:nvPr/>
        </p:nvSpPr>
        <p:spPr>
          <a:xfrm>
            <a:off x="8396688" y="862542"/>
            <a:ext cx="45719" cy="2456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0" name="TextBox 1739">
            <a:extLst>
              <a:ext uri="{FF2B5EF4-FFF2-40B4-BE49-F238E27FC236}">
                <a16:creationId xmlns:a16="http://schemas.microsoft.com/office/drawing/2014/main" id="{20C4DF79-31E4-EF21-58F7-96261C10BDB6}"/>
              </a:ext>
            </a:extLst>
          </p:cNvPr>
          <p:cNvSpPr txBox="1"/>
          <p:nvPr/>
        </p:nvSpPr>
        <p:spPr>
          <a:xfrm rot="16200000">
            <a:off x="8242974" y="897992"/>
            <a:ext cx="34015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330 kΩ</a:t>
            </a:r>
          </a:p>
        </p:txBody>
      </p:sp>
      <p:sp>
        <p:nvSpPr>
          <p:cNvPr id="1741" name="Oval 1740">
            <a:extLst>
              <a:ext uri="{FF2B5EF4-FFF2-40B4-BE49-F238E27FC236}">
                <a16:creationId xmlns:a16="http://schemas.microsoft.com/office/drawing/2014/main" id="{BD582B36-D3A0-C9B3-6A94-FE34A25C8B72}"/>
              </a:ext>
            </a:extLst>
          </p:cNvPr>
          <p:cNvSpPr/>
          <p:nvPr/>
        </p:nvSpPr>
        <p:spPr>
          <a:xfrm>
            <a:off x="8294260" y="1064841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3" name="TextBox 1742">
            <a:extLst>
              <a:ext uri="{FF2B5EF4-FFF2-40B4-BE49-F238E27FC236}">
                <a16:creationId xmlns:a16="http://schemas.microsoft.com/office/drawing/2014/main" id="{0B0A368B-816B-C7E8-6D16-6A058D0BFF7A}"/>
              </a:ext>
            </a:extLst>
          </p:cNvPr>
          <p:cNvSpPr txBox="1"/>
          <p:nvPr/>
        </p:nvSpPr>
        <p:spPr>
          <a:xfrm>
            <a:off x="8237331" y="1041029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</a:t>
            </a:r>
          </a:p>
        </p:txBody>
      </p:sp>
      <p:sp>
        <p:nvSpPr>
          <p:cNvPr id="1744" name="Oval 1743">
            <a:extLst>
              <a:ext uri="{FF2B5EF4-FFF2-40B4-BE49-F238E27FC236}">
                <a16:creationId xmlns:a16="http://schemas.microsoft.com/office/drawing/2014/main" id="{D33DC35B-E9CB-DD67-D85D-6207D73B240C}"/>
              </a:ext>
            </a:extLst>
          </p:cNvPr>
          <p:cNvSpPr/>
          <p:nvPr/>
        </p:nvSpPr>
        <p:spPr>
          <a:xfrm>
            <a:off x="8257279" y="664480"/>
            <a:ext cx="109350" cy="11175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5" name="TextBox 1744">
            <a:extLst>
              <a:ext uri="{FF2B5EF4-FFF2-40B4-BE49-F238E27FC236}">
                <a16:creationId xmlns:a16="http://schemas.microsoft.com/office/drawing/2014/main" id="{386FFB01-C3BC-2814-43AD-88D987952D66}"/>
              </a:ext>
            </a:extLst>
          </p:cNvPr>
          <p:cNvSpPr txBox="1"/>
          <p:nvPr/>
        </p:nvSpPr>
        <p:spPr>
          <a:xfrm>
            <a:off x="8194760" y="638556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</a:t>
            </a:r>
          </a:p>
        </p:txBody>
      </p:sp>
      <p:sp>
        <p:nvSpPr>
          <p:cNvPr id="1746" name="Rectangle 1745">
            <a:extLst>
              <a:ext uri="{FF2B5EF4-FFF2-40B4-BE49-F238E27FC236}">
                <a16:creationId xmlns:a16="http://schemas.microsoft.com/office/drawing/2014/main" id="{AA1B0A77-0E08-8193-A7F5-A7F60C24A9AE}"/>
              </a:ext>
            </a:extLst>
          </p:cNvPr>
          <p:cNvSpPr/>
          <p:nvPr/>
        </p:nvSpPr>
        <p:spPr>
          <a:xfrm>
            <a:off x="8257279" y="782067"/>
            <a:ext cx="53920" cy="503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8" name="Straight Arrow Connector 1747">
            <a:extLst>
              <a:ext uri="{FF2B5EF4-FFF2-40B4-BE49-F238E27FC236}">
                <a16:creationId xmlns:a16="http://schemas.microsoft.com/office/drawing/2014/main" id="{BD3F514C-1F13-3FF5-CEEC-5CAF5DCEFD95}"/>
              </a:ext>
            </a:extLst>
          </p:cNvPr>
          <p:cNvCxnSpPr>
            <a:cxnSpLocks/>
          </p:cNvCxnSpPr>
          <p:nvPr/>
        </p:nvCxnSpPr>
        <p:spPr>
          <a:xfrm flipH="1">
            <a:off x="8269245" y="775855"/>
            <a:ext cx="32302" cy="74059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2" name="Rectangle 1751">
            <a:extLst>
              <a:ext uri="{FF2B5EF4-FFF2-40B4-BE49-F238E27FC236}">
                <a16:creationId xmlns:a16="http://schemas.microsoft.com/office/drawing/2014/main" id="{5BE67B70-7A71-B402-0E4A-5D61260D013F}"/>
              </a:ext>
            </a:extLst>
          </p:cNvPr>
          <p:cNvSpPr/>
          <p:nvPr/>
        </p:nvSpPr>
        <p:spPr>
          <a:xfrm>
            <a:off x="8144361" y="960212"/>
            <a:ext cx="65796" cy="4159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3" name="TextBox 1752">
            <a:extLst>
              <a:ext uri="{FF2B5EF4-FFF2-40B4-BE49-F238E27FC236}">
                <a16:creationId xmlns:a16="http://schemas.microsoft.com/office/drawing/2014/main" id="{B52C50A9-CCD7-3DBF-7BD7-E735C999B7B6}"/>
              </a:ext>
            </a:extLst>
          </p:cNvPr>
          <p:cNvSpPr txBox="1"/>
          <p:nvPr/>
        </p:nvSpPr>
        <p:spPr>
          <a:xfrm rot="16200000">
            <a:off x="7807794" y="989855"/>
            <a:ext cx="760343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MΩ     400 k͎Ω</a:t>
            </a:r>
          </a:p>
        </p:txBody>
      </p:sp>
      <p:sp>
        <p:nvSpPr>
          <p:cNvPr id="1754" name="Rectangle 1753">
            <a:extLst>
              <a:ext uri="{FF2B5EF4-FFF2-40B4-BE49-F238E27FC236}">
                <a16:creationId xmlns:a16="http://schemas.microsoft.com/office/drawing/2014/main" id="{93DB5921-372A-3F1B-1454-2DBD71A72EAD}"/>
              </a:ext>
            </a:extLst>
          </p:cNvPr>
          <p:cNvSpPr/>
          <p:nvPr/>
        </p:nvSpPr>
        <p:spPr>
          <a:xfrm>
            <a:off x="8144504" y="746252"/>
            <a:ext cx="67089" cy="2081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5" name="Rectangle 1754">
            <a:extLst>
              <a:ext uri="{FF2B5EF4-FFF2-40B4-BE49-F238E27FC236}">
                <a16:creationId xmlns:a16="http://schemas.microsoft.com/office/drawing/2014/main" id="{118A1674-281C-6F7E-7D37-3EA8AEA5B38F}"/>
              </a:ext>
            </a:extLst>
          </p:cNvPr>
          <p:cNvSpPr/>
          <p:nvPr/>
        </p:nvSpPr>
        <p:spPr>
          <a:xfrm>
            <a:off x="8141636" y="659673"/>
            <a:ext cx="85314" cy="1818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6" name="TextBox 1755">
            <a:extLst>
              <a:ext uri="{FF2B5EF4-FFF2-40B4-BE49-F238E27FC236}">
                <a16:creationId xmlns:a16="http://schemas.microsoft.com/office/drawing/2014/main" id="{3C7C36A1-F2D1-DBE6-02EE-3515C06463F7}"/>
              </a:ext>
            </a:extLst>
          </p:cNvPr>
          <p:cNvSpPr txBox="1"/>
          <p:nvPr/>
        </p:nvSpPr>
        <p:spPr>
          <a:xfrm rot="16200000">
            <a:off x="7993083" y="788400"/>
            <a:ext cx="3706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.006 </a:t>
            </a:r>
            <a:r>
              <a:rPr lang="en-US" sz="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mfd</a:t>
            </a:r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57" name="Rectangle 1756">
            <a:extLst>
              <a:ext uri="{FF2B5EF4-FFF2-40B4-BE49-F238E27FC236}">
                <a16:creationId xmlns:a16="http://schemas.microsoft.com/office/drawing/2014/main" id="{72E4CA55-7BBA-A7FC-514D-9EBC7DCA8DB4}"/>
              </a:ext>
            </a:extLst>
          </p:cNvPr>
          <p:cNvSpPr/>
          <p:nvPr/>
        </p:nvSpPr>
        <p:spPr>
          <a:xfrm>
            <a:off x="7316734" y="1497752"/>
            <a:ext cx="96906" cy="3846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8" name="Rectangle 1757">
            <a:extLst>
              <a:ext uri="{FF2B5EF4-FFF2-40B4-BE49-F238E27FC236}">
                <a16:creationId xmlns:a16="http://schemas.microsoft.com/office/drawing/2014/main" id="{ED153BFA-B1B0-A114-FCC8-3F9A8090C99B}"/>
              </a:ext>
            </a:extLst>
          </p:cNvPr>
          <p:cNvSpPr/>
          <p:nvPr/>
        </p:nvSpPr>
        <p:spPr>
          <a:xfrm>
            <a:off x="7595657" y="1600741"/>
            <a:ext cx="49696" cy="4374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9" name="Rectangle 1758">
            <a:extLst>
              <a:ext uri="{FF2B5EF4-FFF2-40B4-BE49-F238E27FC236}">
                <a16:creationId xmlns:a16="http://schemas.microsoft.com/office/drawing/2014/main" id="{3BD99C7F-94C7-16A8-A548-62C8C081E630}"/>
              </a:ext>
            </a:extLst>
          </p:cNvPr>
          <p:cNvSpPr/>
          <p:nvPr/>
        </p:nvSpPr>
        <p:spPr>
          <a:xfrm>
            <a:off x="7498903" y="1804619"/>
            <a:ext cx="109330" cy="1066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0" name="Rectangle 1759">
            <a:extLst>
              <a:ext uri="{FF2B5EF4-FFF2-40B4-BE49-F238E27FC236}">
                <a16:creationId xmlns:a16="http://schemas.microsoft.com/office/drawing/2014/main" id="{70DD3812-29FB-2AF9-815C-76470984FF05}"/>
              </a:ext>
            </a:extLst>
          </p:cNvPr>
          <p:cNvSpPr/>
          <p:nvPr/>
        </p:nvSpPr>
        <p:spPr>
          <a:xfrm>
            <a:off x="7528762" y="1874161"/>
            <a:ext cx="106846" cy="3092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1" name="TextBox 1760">
            <a:extLst>
              <a:ext uri="{FF2B5EF4-FFF2-40B4-BE49-F238E27FC236}">
                <a16:creationId xmlns:a16="http://schemas.microsoft.com/office/drawing/2014/main" id="{F988F74A-6B9B-6597-9BCE-313E52EB68E3}"/>
              </a:ext>
            </a:extLst>
          </p:cNvPr>
          <p:cNvSpPr txBox="1"/>
          <p:nvPr/>
        </p:nvSpPr>
        <p:spPr>
          <a:xfrm rot="16200000">
            <a:off x="7220378" y="1651949"/>
            <a:ext cx="34015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330 kΩ</a:t>
            </a:r>
          </a:p>
        </p:txBody>
      </p:sp>
      <p:sp>
        <p:nvSpPr>
          <p:cNvPr id="1762" name="TextBox 1761">
            <a:extLst>
              <a:ext uri="{FF2B5EF4-FFF2-40B4-BE49-F238E27FC236}">
                <a16:creationId xmlns:a16="http://schemas.microsoft.com/office/drawing/2014/main" id="{AFAF62C7-5E53-9452-3239-0DF875E4F21C}"/>
              </a:ext>
            </a:extLst>
          </p:cNvPr>
          <p:cNvSpPr txBox="1"/>
          <p:nvPr/>
        </p:nvSpPr>
        <p:spPr>
          <a:xfrm rot="16200000">
            <a:off x="7466796" y="1721788"/>
            <a:ext cx="31451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 kΩ</a:t>
            </a:r>
          </a:p>
        </p:txBody>
      </p:sp>
      <p:sp>
        <p:nvSpPr>
          <p:cNvPr id="1763" name="Rectangle 1762">
            <a:extLst>
              <a:ext uri="{FF2B5EF4-FFF2-40B4-BE49-F238E27FC236}">
                <a16:creationId xmlns:a16="http://schemas.microsoft.com/office/drawing/2014/main" id="{E3B63734-58F1-C075-0285-548F69406F68}"/>
              </a:ext>
            </a:extLst>
          </p:cNvPr>
          <p:cNvSpPr/>
          <p:nvPr/>
        </p:nvSpPr>
        <p:spPr>
          <a:xfrm>
            <a:off x="7703000" y="1879077"/>
            <a:ext cx="109331" cy="82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4" name="Rectangle 1763">
            <a:extLst>
              <a:ext uri="{FF2B5EF4-FFF2-40B4-BE49-F238E27FC236}">
                <a16:creationId xmlns:a16="http://schemas.microsoft.com/office/drawing/2014/main" id="{1504EB87-7ECE-7678-5F6E-8B1ACC34F410}"/>
              </a:ext>
            </a:extLst>
          </p:cNvPr>
          <p:cNvSpPr/>
          <p:nvPr/>
        </p:nvSpPr>
        <p:spPr>
          <a:xfrm>
            <a:off x="7728031" y="1763978"/>
            <a:ext cx="106845" cy="2399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5" name="Oval 1764">
            <a:extLst>
              <a:ext uri="{FF2B5EF4-FFF2-40B4-BE49-F238E27FC236}">
                <a16:creationId xmlns:a16="http://schemas.microsoft.com/office/drawing/2014/main" id="{22066A4A-474D-4E00-7E1E-2C3D6AF113A6}"/>
              </a:ext>
            </a:extLst>
          </p:cNvPr>
          <p:cNvSpPr/>
          <p:nvPr/>
        </p:nvSpPr>
        <p:spPr>
          <a:xfrm>
            <a:off x="7499474" y="1979436"/>
            <a:ext cx="135814" cy="11213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8" name="Straight Arrow Connector 1767">
            <a:extLst>
              <a:ext uri="{FF2B5EF4-FFF2-40B4-BE49-F238E27FC236}">
                <a16:creationId xmlns:a16="http://schemas.microsoft.com/office/drawing/2014/main" id="{6571DAE7-AF9E-09C8-830F-49917A70AD15}"/>
              </a:ext>
            </a:extLst>
          </p:cNvPr>
          <p:cNvCxnSpPr>
            <a:cxnSpLocks/>
          </p:cNvCxnSpPr>
          <p:nvPr/>
        </p:nvCxnSpPr>
        <p:spPr>
          <a:xfrm flipH="1" flipV="1">
            <a:off x="7490661" y="1827808"/>
            <a:ext cx="79513" cy="147035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0" name="TextBox 1769">
            <a:extLst>
              <a:ext uri="{FF2B5EF4-FFF2-40B4-BE49-F238E27FC236}">
                <a16:creationId xmlns:a16="http://schemas.microsoft.com/office/drawing/2014/main" id="{0B3D7F7C-D575-58DE-7CA9-E0F82B5D21D3}"/>
              </a:ext>
            </a:extLst>
          </p:cNvPr>
          <p:cNvSpPr txBox="1"/>
          <p:nvPr/>
        </p:nvSpPr>
        <p:spPr>
          <a:xfrm>
            <a:off x="7446648" y="1949549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</a:p>
        </p:txBody>
      </p:sp>
      <p:sp>
        <p:nvSpPr>
          <p:cNvPr id="1771" name="Oval 1770">
            <a:extLst>
              <a:ext uri="{FF2B5EF4-FFF2-40B4-BE49-F238E27FC236}">
                <a16:creationId xmlns:a16="http://schemas.microsoft.com/office/drawing/2014/main" id="{78010594-7E5D-91B3-FD51-4A3F82824D06}"/>
              </a:ext>
            </a:extLst>
          </p:cNvPr>
          <p:cNvSpPr/>
          <p:nvPr/>
        </p:nvSpPr>
        <p:spPr>
          <a:xfrm>
            <a:off x="7705091" y="2074945"/>
            <a:ext cx="125504" cy="1115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2" name="TextBox 1771">
            <a:extLst>
              <a:ext uri="{FF2B5EF4-FFF2-40B4-BE49-F238E27FC236}">
                <a16:creationId xmlns:a16="http://schemas.microsoft.com/office/drawing/2014/main" id="{8C4CA688-C43F-2D4F-A4F8-F116B2B12DC3}"/>
              </a:ext>
            </a:extLst>
          </p:cNvPr>
          <p:cNvSpPr txBox="1"/>
          <p:nvPr/>
        </p:nvSpPr>
        <p:spPr>
          <a:xfrm>
            <a:off x="7650638" y="2048393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</a:p>
        </p:txBody>
      </p:sp>
      <p:cxnSp>
        <p:nvCxnSpPr>
          <p:cNvPr id="1774" name="Straight Arrow Connector 1773">
            <a:extLst>
              <a:ext uri="{FF2B5EF4-FFF2-40B4-BE49-F238E27FC236}">
                <a16:creationId xmlns:a16="http://schemas.microsoft.com/office/drawing/2014/main" id="{C43E421D-6830-A4AE-DBEA-96D5E8D1552B}"/>
              </a:ext>
            </a:extLst>
          </p:cNvPr>
          <p:cNvCxnSpPr>
            <a:cxnSpLocks/>
          </p:cNvCxnSpPr>
          <p:nvPr/>
        </p:nvCxnSpPr>
        <p:spPr>
          <a:xfrm flipH="1" flipV="1">
            <a:off x="7702535" y="1886675"/>
            <a:ext cx="74543" cy="194725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7" name="Rectangle 1776">
            <a:extLst>
              <a:ext uri="{FF2B5EF4-FFF2-40B4-BE49-F238E27FC236}">
                <a16:creationId xmlns:a16="http://schemas.microsoft.com/office/drawing/2014/main" id="{3151D0FD-8C8B-534E-B30E-15C62C3E42D5}"/>
              </a:ext>
            </a:extLst>
          </p:cNvPr>
          <p:cNvSpPr/>
          <p:nvPr/>
        </p:nvSpPr>
        <p:spPr>
          <a:xfrm>
            <a:off x="7808312" y="1809188"/>
            <a:ext cx="45719" cy="111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8" name="Oval 1777">
            <a:extLst>
              <a:ext uri="{FF2B5EF4-FFF2-40B4-BE49-F238E27FC236}">
                <a16:creationId xmlns:a16="http://schemas.microsoft.com/office/drawing/2014/main" id="{E1CE7121-8FBA-003B-662C-59D56312B820}"/>
              </a:ext>
            </a:extLst>
          </p:cNvPr>
          <p:cNvSpPr/>
          <p:nvPr/>
        </p:nvSpPr>
        <p:spPr>
          <a:xfrm>
            <a:off x="7849693" y="1866730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9" name="Rectangle 1778">
            <a:extLst>
              <a:ext uri="{FF2B5EF4-FFF2-40B4-BE49-F238E27FC236}">
                <a16:creationId xmlns:a16="http://schemas.microsoft.com/office/drawing/2014/main" id="{8161FBA3-A986-6774-348C-178632EB2409}"/>
              </a:ext>
            </a:extLst>
          </p:cNvPr>
          <p:cNvSpPr/>
          <p:nvPr/>
        </p:nvSpPr>
        <p:spPr>
          <a:xfrm>
            <a:off x="7911225" y="1955960"/>
            <a:ext cx="45719" cy="588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0" name="Oval 1779">
            <a:extLst>
              <a:ext uri="{FF2B5EF4-FFF2-40B4-BE49-F238E27FC236}">
                <a16:creationId xmlns:a16="http://schemas.microsoft.com/office/drawing/2014/main" id="{66119A96-A632-485B-3225-A3BB9D1F2159}"/>
              </a:ext>
            </a:extLst>
          </p:cNvPr>
          <p:cNvSpPr/>
          <p:nvPr/>
        </p:nvSpPr>
        <p:spPr>
          <a:xfrm>
            <a:off x="7926316" y="2049721"/>
            <a:ext cx="138500" cy="1195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1" name="TextBox 1780">
            <a:extLst>
              <a:ext uri="{FF2B5EF4-FFF2-40B4-BE49-F238E27FC236}">
                <a16:creationId xmlns:a16="http://schemas.microsoft.com/office/drawing/2014/main" id="{34CC1D07-6DE1-AD5F-5D96-EE4C55682F0A}"/>
              </a:ext>
            </a:extLst>
          </p:cNvPr>
          <p:cNvSpPr txBox="1"/>
          <p:nvPr/>
        </p:nvSpPr>
        <p:spPr>
          <a:xfrm>
            <a:off x="7879061" y="2020349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</a:p>
        </p:txBody>
      </p:sp>
      <p:cxnSp>
        <p:nvCxnSpPr>
          <p:cNvPr id="1783" name="Straight Connector 1782">
            <a:extLst>
              <a:ext uri="{FF2B5EF4-FFF2-40B4-BE49-F238E27FC236}">
                <a16:creationId xmlns:a16="http://schemas.microsoft.com/office/drawing/2014/main" id="{B93FA8CB-57AD-C0AC-9797-972C3DB06E86}"/>
              </a:ext>
            </a:extLst>
          </p:cNvPr>
          <p:cNvCxnSpPr>
            <a:cxnSpLocks/>
          </p:cNvCxnSpPr>
          <p:nvPr/>
        </p:nvCxnSpPr>
        <p:spPr>
          <a:xfrm>
            <a:off x="7804730" y="1962944"/>
            <a:ext cx="1316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6" name="Straight Arrow Connector 1785">
            <a:extLst>
              <a:ext uri="{FF2B5EF4-FFF2-40B4-BE49-F238E27FC236}">
                <a16:creationId xmlns:a16="http://schemas.microsoft.com/office/drawing/2014/main" id="{614516B0-B780-A535-1D03-EC02D3285F31}"/>
              </a:ext>
            </a:extLst>
          </p:cNvPr>
          <p:cNvCxnSpPr>
            <a:cxnSpLocks/>
          </p:cNvCxnSpPr>
          <p:nvPr/>
        </p:nvCxnSpPr>
        <p:spPr>
          <a:xfrm flipH="1" flipV="1">
            <a:off x="7909889" y="1977440"/>
            <a:ext cx="54665" cy="79399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1" name="TextBox 1790">
            <a:extLst>
              <a:ext uri="{FF2B5EF4-FFF2-40B4-BE49-F238E27FC236}">
                <a16:creationId xmlns:a16="http://schemas.microsoft.com/office/drawing/2014/main" id="{413B7DCC-0BDE-0E12-E12B-EDC9803BF24C}"/>
              </a:ext>
            </a:extLst>
          </p:cNvPr>
          <p:cNvSpPr txBox="1"/>
          <p:nvPr/>
        </p:nvSpPr>
        <p:spPr>
          <a:xfrm rot="16200000">
            <a:off x="7623338" y="1846845"/>
            <a:ext cx="3706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.006 </a:t>
            </a:r>
            <a:r>
              <a:rPr lang="en-US" sz="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mfd</a:t>
            </a:r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92" name="Oval 1791">
            <a:extLst>
              <a:ext uri="{FF2B5EF4-FFF2-40B4-BE49-F238E27FC236}">
                <a16:creationId xmlns:a16="http://schemas.microsoft.com/office/drawing/2014/main" id="{A309FD54-E8D9-0D29-64B1-20993EFA76C1}"/>
              </a:ext>
            </a:extLst>
          </p:cNvPr>
          <p:cNvSpPr/>
          <p:nvPr/>
        </p:nvSpPr>
        <p:spPr>
          <a:xfrm>
            <a:off x="7716006" y="1673859"/>
            <a:ext cx="118806" cy="10433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3" name="TextBox 1792">
            <a:extLst>
              <a:ext uri="{FF2B5EF4-FFF2-40B4-BE49-F238E27FC236}">
                <a16:creationId xmlns:a16="http://schemas.microsoft.com/office/drawing/2014/main" id="{06D6F406-509F-D7B7-FFC8-8F8C0B3EC17F}"/>
              </a:ext>
            </a:extLst>
          </p:cNvPr>
          <p:cNvSpPr txBox="1"/>
          <p:nvPr/>
        </p:nvSpPr>
        <p:spPr>
          <a:xfrm>
            <a:off x="7647258" y="1644578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</p:txBody>
      </p:sp>
      <p:sp>
        <p:nvSpPr>
          <p:cNvPr id="1794" name="Rectangle 1793">
            <a:extLst>
              <a:ext uri="{FF2B5EF4-FFF2-40B4-BE49-F238E27FC236}">
                <a16:creationId xmlns:a16="http://schemas.microsoft.com/office/drawing/2014/main" id="{95E27BD9-2EDA-1661-9EF3-426217C3BD35}"/>
              </a:ext>
            </a:extLst>
          </p:cNvPr>
          <p:cNvSpPr/>
          <p:nvPr/>
        </p:nvSpPr>
        <p:spPr>
          <a:xfrm>
            <a:off x="7906467" y="1640743"/>
            <a:ext cx="99391" cy="2158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5" name="TextBox 1794">
            <a:extLst>
              <a:ext uri="{FF2B5EF4-FFF2-40B4-BE49-F238E27FC236}">
                <a16:creationId xmlns:a16="http://schemas.microsoft.com/office/drawing/2014/main" id="{FD28B32B-674D-21C4-2F1B-A0E244CDF2F2}"/>
              </a:ext>
            </a:extLst>
          </p:cNvPr>
          <p:cNvSpPr txBox="1"/>
          <p:nvPr/>
        </p:nvSpPr>
        <p:spPr>
          <a:xfrm rot="16200000">
            <a:off x="7761785" y="1660347"/>
            <a:ext cx="30809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MΩ</a:t>
            </a:r>
          </a:p>
        </p:txBody>
      </p:sp>
      <p:sp>
        <p:nvSpPr>
          <p:cNvPr id="1796" name="Oval 1795">
            <a:extLst>
              <a:ext uri="{FF2B5EF4-FFF2-40B4-BE49-F238E27FC236}">
                <a16:creationId xmlns:a16="http://schemas.microsoft.com/office/drawing/2014/main" id="{027C9A49-4369-F1C5-83DB-B06492CCEA12}"/>
              </a:ext>
            </a:extLst>
          </p:cNvPr>
          <p:cNvSpPr/>
          <p:nvPr/>
        </p:nvSpPr>
        <p:spPr>
          <a:xfrm>
            <a:off x="7979556" y="1771670"/>
            <a:ext cx="119246" cy="10292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7" name="TextBox 1796">
            <a:extLst>
              <a:ext uri="{FF2B5EF4-FFF2-40B4-BE49-F238E27FC236}">
                <a16:creationId xmlns:a16="http://schemas.microsoft.com/office/drawing/2014/main" id="{1B1AAE55-DB8E-86E7-A865-155619C2B074}"/>
              </a:ext>
            </a:extLst>
          </p:cNvPr>
          <p:cNvSpPr txBox="1"/>
          <p:nvPr/>
        </p:nvSpPr>
        <p:spPr>
          <a:xfrm>
            <a:off x="7919038" y="1734935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</a:t>
            </a:r>
          </a:p>
        </p:txBody>
      </p:sp>
      <p:sp>
        <p:nvSpPr>
          <p:cNvPr id="1798" name="Rectangle 1797">
            <a:extLst>
              <a:ext uri="{FF2B5EF4-FFF2-40B4-BE49-F238E27FC236}">
                <a16:creationId xmlns:a16="http://schemas.microsoft.com/office/drawing/2014/main" id="{A4BC67FB-1C8E-53FA-C079-E52121171AC7}"/>
              </a:ext>
            </a:extLst>
          </p:cNvPr>
          <p:cNvSpPr/>
          <p:nvPr/>
        </p:nvSpPr>
        <p:spPr>
          <a:xfrm>
            <a:off x="8167834" y="1610556"/>
            <a:ext cx="59635" cy="2621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9" name="TextBox 1798">
            <a:extLst>
              <a:ext uri="{FF2B5EF4-FFF2-40B4-BE49-F238E27FC236}">
                <a16:creationId xmlns:a16="http://schemas.microsoft.com/office/drawing/2014/main" id="{1C3E03BF-A5B9-A8F6-BF61-3C2D937FDBD9}"/>
              </a:ext>
            </a:extLst>
          </p:cNvPr>
          <p:cNvSpPr txBox="1"/>
          <p:nvPr/>
        </p:nvSpPr>
        <p:spPr>
          <a:xfrm rot="16200000">
            <a:off x="8020171" y="1667531"/>
            <a:ext cx="33374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MΩ</a:t>
            </a:r>
          </a:p>
        </p:txBody>
      </p:sp>
      <p:sp>
        <p:nvSpPr>
          <p:cNvPr id="1800" name="Rectangle 1799">
            <a:extLst>
              <a:ext uri="{FF2B5EF4-FFF2-40B4-BE49-F238E27FC236}">
                <a16:creationId xmlns:a16="http://schemas.microsoft.com/office/drawing/2014/main" id="{E7ED3706-50BD-15A2-F44F-86A049BC974B}"/>
              </a:ext>
            </a:extLst>
          </p:cNvPr>
          <p:cNvSpPr/>
          <p:nvPr/>
        </p:nvSpPr>
        <p:spPr>
          <a:xfrm>
            <a:off x="7936272" y="1515503"/>
            <a:ext cx="172247" cy="580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02" name="Straight Connector 1801">
            <a:extLst>
              <a:ext uri="{FF2B5EF4-FFF2-40B4-BE49-F238E27FC236}">
                <a16:creationId xmlns:a16="http://schemas.microsoft.com/office/drawing/2014/main" id="{FE078182-A971-60B2-7246-3729CE2D8F7D}"/>
              </a:ext>
            </a:extLst>
          </p:cNvPr>
          <p:cNvCxnSpPr>
            <a:cxnSpLocks/>
          </p:cNvCxnSpPr>
          <p:nvPr/>
        </p:nvCxnSpPr>
        <p:spPr>
          <a:xfrm>
            <a:off x="8029827" y="1568778"/>
            <a:ext cx="0" cy="8589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4" name="TextBox 1803">
            <a:extLst>
              <a:ext uri="{FF2B5EF4-FFF2-40B4-BE49-F238E27FC236}">
                <a16:creationId xmlns:a16="http://schemas.microsoft.com/office/drawing/2014/main" id="{27525B59-86CE-6829-19A7-7E0E62898E2A}"/>
              </a:ext>
            </a:extLst>
          </p:cNvPr>
          <p:cNvSpPr txBox="1"/>
          <p:nvPr/>
        </p:nvSpPr>
        <p:spPr>
          <a:xfrm>
            <a:off x="7854415" y="1466234"/>
            <a:ext cx="34496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.01 </a:t>
            </a:r>
            <a:r>
              <a:rPr lang="en-US" sz="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mfd</a:t>
            </a:r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06" name="Rectangle 1805">
            <a:extLst>
              <a:ext uri="{FF2B5EF4-FFF2-40B4-BE49-F238E27FC236}">
                <a16:creationId xmlns:a16="http://schemas.microsoft.com/office/drawing/2014/main" id="{808D0C2E-D194-A185-E97C-5F87A5FBA1BA}"/>
              </a:ext>
            </a:extLst>
          </p:cNvPr>
          <p:cNvSpPr/>
          <p:nvPr/>
        </p:nvSpPr>
        <p:spPr>
          <a:xfrm rot="18428093">
            <a:off x="7316588" y="2187605"/>
            <a:ext cx="79513" cy="616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5" name="Oval 1804">
            <a:extLst>
              <a:ext uri="{FF2B5EF4-FFF2-40B4-BE49-F238E27FC236}">
                <a16:creationId xmlns:a16="http://schemas.microsoft.com/office/drawing/2014/main" id="{ADE3A7D3-4E8D-DC0F-D6D5-DA4A61E5678B}"/>
              </a:ext>
            </a:extLst>
          </p:cNvPr>
          <p:cNvSpPr/>
          <p:nvPr/>
        </p:nvSpPr>
        <p:spPr>
          <a:xfrm>
            <a:off x="7391640" y="2193107"/>
            <a:ext cx="137813" cy="10600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7" name="TextBox 1806">
            <a:extLst>
              <a:ext uri="{FF2B5EF4-FFF2-40B4-BE49-F238E27FC236}">
                <a16:creationId xmlns:a16="http://schemas.microsoft.com/office/drawing/2014/main" id="{5FAA7FED-3F7E-394D-980F-441453F17058}"/>
              </a:ext>
            </a:extLst>
          </p:cNvPr>
          <p:cNvSpPr txBox="1"/>
          <p:nvPr/>
        </p:nvSpPr>
        <p:spPr>
          <a:xfrm>
            <a:off x="7306979" y="2155347"/>
            <a:ext cx="29527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47X</a:t>
            </a:r>
          </a:p>
        </p:txBody>
      </p:sp>
      <p:cxnSp>
        <p:nvCxnSpPr>
          <p:cNvPr id="1809" name="Straight Arrow Connector 1808">
            <a:extLst>
              <a:ext uri="{FF2B5EF4-FFF2-40B4-BE49-F238E27FC236}">
                <a16:creationId xmlns:a16="http://schemas.microsoft.com/office/drawing/2014/main" id="{9B15E2BE-DB87-6229-1453-0C5E3A11B3E6}"/>
              </a:ext>
            </a:extLst>
          </p:cNvPr>
          <p:cNvCxnSpPr>
            <a:cxnSpLocks/>
          </p:cNvCxnSpPr>
          <p:nvPr/>
        </p:nvCxnSpPr>
        <p:spPr>
          <a:xfrm flipH="1">
            <a:off x="7302781" y="2229752"/>
            <a:ext cx="89453" cy="0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1" name="Rectangle 1810">
            <a:extLst>
              <a:ext uri="{FF2B5EF4-FFF2-40B4-BE49-F238E27FC236}">
                <a16:creationId xmlns:a16="http://schemas.microsoft.com/office/drawing/2014/main" id="{CA43AE4D-F2E4-D245-BD85-6FA2B3DD5211}"/>
              </a:ext>
            </a:extLst>
          </p:cNvPr>
          <p:cNvSpPr/>
          <p:nvPr/>
        </p:nvSpPr>
        <p:spPr>
          <a:xfrm>
            <a:off x="7191835" y="2001545"/>
            <a:ext cx="61633" cy="384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2" name="TextBox 1811">
            <a:extLst>
              <a:ext uri="{FF2B5EF4-FFF2-40B4-BE49-F238E27FC236}">
                <a16:creationId xmlns:a16="http://schemas.microsoft.com/office/drawing/2014/main" id="{F9982194-61B8-5F9D-4752-D1EE68B8A91E}"/>
              </a:ext>
            </a:extLst>
          </p:cNvPr>
          <p:cNvSpPr txBox="1"/>
          <p:nvPr/>
        </p:nvSpPr>
        <p:spPr>
          <a:xfrm rot="16200000">
            <a:off x="7049413" y="2135110"/>
            <a:ext cx="34015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470 kΩ</a:t>
            </a:r>
          </a:p>
        </p:txBody>
      </p:sp>
      <p:sp>
        <p:nvSpPr>
          <p:cNvPr id="1813" name="Rectangle 1812">
            <a:extLst>
              <a:ext uri="{FF2B5EF4-FFF2-40B4-BE49-F238E27FC236}">
                <a16:creationId xmlns:a16="http://schemas.microsoft.com/office/drawing/2014/main" id="{0B52CE86-8115-7684-F8E1-2423A576715C}"/>
              </a:ext>
            </a:extLst>
          </p:cNvPr>
          <p:cNvSpPr/>
          <p:nvPr/>
        </p:nvSpPr>
        <p:spPr>
          <a:xfrm>
            <a:off x="10801350" y="2736604"/>
            <a:ext cx="544167" cy="1935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4" name="Oval 1813">
            <a:extLst>
              <a:ext uri="{FF2B5EF4-FFF2-40B4-BE49-F238E27FC236}">
                <a16:creationId xmlns:a16="http://schemas.microsoft.com/office/drawing/2014/main" id="{331F0702-C4E8-289C-1274-BF1BFF703AD6}"/>
              </a:ext>
            </a:extLst>
          </p:cNvPr>
          <p:cNvSpPr/>
          <p:nvPr/>
        </p:nvSpPr>
        <p:spPr>
          <a:xfrm>
            <a:off x="10761594" y="2923967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5" name="TextBox 1814">
            <a:extLst>
              <a:ext uri="{FF2B5EF4-FFF2-40B4-BE49-F238E27FC236}">
                <a16:creationId xmlns:a16="http://schemas.microsoft.com/office/drawing/2014/main" id="{C3009276-7B41-B74E-AB5C-FCE4A834DACD}"/>
              </a:ext>
            </a:extLst>
          </p:cNvPr>
          <p:cNvSpPr txBox="1"/>
          <p:nvPr/>
        </p:nvSpPr>
        <p:spPr>
          <a:xfrm>
            <a:off x="10834155" y="2733849"/>
            <a:ext cx="31130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245 V</a:t>
            </a:r>
          </a:p>
        </p:txBody>
      </p:sp>
      <p:cxnSp>
        <p:nvCxnSpPr>
          <p:cNvPr id="1817" name="Straight Arrow Connector 1816">
            <a:extLst>
              <a:ext uri="{FF2B5EF4-FFF2-40B4-BE49-F238E27FC236}">
                <a16:creationId xmlns:a16="http://schemas.microsoft.com/office/drawing/2014/main" id="{EC8413F3-14D2-0080-05F4-887FD0DAD910}"/>
              </a:ext>
            </a:extLst>
          </p:cNvPr>
          <p:cNvCxnSpPr>
            <a:cxnSpLocks/>
          </p:cNvCxnSpPr>
          <p:nvPr/>
        </p:nvCxnSpPr>
        <p:spPr>
          <a:xfrm flipH="1">
            <a:off x="10813096" y="2842104"/>
            <a:ext cx="98845" cy="67029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9" name="Rectangle 1818">
            <a:extLst>
              <a:ext uri="{FF2B5EF4-FFF2-40B4-BE49-F238E27FC236}">
                <a16:creationId xmlns:a16="http://schemas.microsoft.com/office/drawing/2014/main" id="{AB680501-C0E2-5409-ABEA-9AC9E6652017}"/>
              </a:ext>
            </a:extLst>
          </p:cNvPr>
          <p:cNvSpPr/>
          <p:nvPr/>
        </p:nvSpPr>
        <p:spPr>
          <a:xfrm>
            <a:off x="10527236" y="2963516"/>
            <a:ext cx="216964" cy="1206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1" name="Straight Connector 1820">
            <a:extLst>
              <a:ext uri="{FF2B5EF4-FFF2-40B4-BE49-F238E27FC236}">
                <a16:creationId xmlns:a16="http://schemas.microsoft.com/office/drawing/2014/main" id="{EEEF3CB2-C5F6-6931-DEBA-F8D20CC27AED}"/>
              </a:ext>
            </a:extLst>
          </p:cNvPr>
          <p:cNvCxnSpPr>
            <a:cxnSpLocks/>
          </p:cNvCxnSpPr>
          <p:nvPr/>
        </p:nvCxnSpPr>
        <p:spPr>
          <a:xfrm>
            <a:off x="10744200" y="3032927"/>
            <a:ext cx="0" cy="8715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5" name="Straight Connector 1824">
            <a:extLst>
              <a:ext uri="{FF2B5EF4-FFF2-40B4-BE49-F238E27FC236}">
                <a16:creationId xmlns:a16="http://schemas.microsoft.com/office/drawing/2014/main" id="{C95D3D8A-00F4-7898-7CE8-FB10DE4E733F}"/>
              </a:ext>
            </a:extLst>
          </p:cNvPr>
          <p:cNvCxnSpPr>
            <a:cxnSpLocks/>
          </p:cNvCxnSpPr>
          <p:nvPr/>
        </p:nvCxnSpPr>
        <p:spPr>
          <a:xfrm>
            <a:off x="10750261" y="3114293"/>
            <a:ext cx="80906" cy="279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8" name="Rectangle 1827">
            <a:extLst>
              <a:ext uri="{FF2B5EF4-FFF2-40B4-BE49-F238E27FC236}">
                <a16:creationId xmlns:a16="http://schemas.microsoft.com/office/drawing/2014/main" id="{2F96630C-5A3B-1493-AE57-7247BBC09909}"/>
              </a:ext>
            </a:extLst>
          </p:cNvPr>
          <p:cNvSpPr/>
          <p:nvPr/>
        </p:nvSpPr>
        <p:spPr>
          <a:xfrm>
            <a:off x="10865186" y="2946664"/>
            <a:ext cx="244048" cy="9079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9" name="TextBox 1828">
            <a:extLst>
              <a:ext uri="{FF2B5EF4-FFF2-40B4-BE49-F238E27FC236}">
                <a16:creationId xmlns:a16="http://schemas.microsoft.com/office/drawing/2014/main" id="{0D44F0DA-1B12-BE32-A205-E77F2AEFA159}"/>
              </a:ext>
            </a:extLst>
          </p:cNvPr>
          <p:cNvSpPr txBox="1"/>
          <p:nvPr/>
        </p:nvSpPr>
        <p:spPr>
          <a:xfrm rot="16200000">
            <a:off x="10724322" y="3040139"/>
            <a:ext cx="33214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lang="en-US" sz="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mfd</a:t>
            </a:r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30" name="Oval 1829">
            <a:extLst>
              <a:ext uri="{FF2B5EF4-FFF2-40B4-BE49-F238E27FC236}">
                <a16:creationId xmlns:a16="http://schemas.microsoft.com/office/drawing/2014/main" id="{65C160D9-8C2A-9682-645B-BF906166BC17}"/>
              </a:ext>
            </a:extLst>
          </p:cNvPr>
          <p:cNvSpPr/>
          <p:nvPr/>
        </p:nvSpPr>
        <p:spPr>
          <a:xfrm>
            <a:off x="10556965" y="3002417"/>
            <a:ext cx="119246" cy="10292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32" name="Straight Arrow Connector 1831">
            <a:extLst>
              <a:ext uri="{FF2B5EF4-FFF2-40B4-BE49-F238E27FC236}">
                <a16:creationId xmlns:a16="http://schemas.microsoft.com/office/drawing/2014/main" id="{602D0273-AB53-A47C-4713-CF43FF3E0D2D}"/>
              </a:ext>
            </a:extLst>
          </p:cNvPr>
          <p:cNvCxnSpPr>
            <a:cxnSpLocks/>
          </p:cNvCxnSpPr>
          <p:nvPr/>
        </p:nvCxnSpPr>
        <p:spPr>
          <a:xfrm>
            <a:off x="10664687" y="3022261"/>
            <a:ext cx="60188" cy="66877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4" name="TextBox 1833">
            <a:extLst>
              <a:ext uri="{FF2B5EF4-FFF2-40B4-BE49-F238E27FC236}">
                <a16:creationId xmlns:a16="http://schemas.microsoft.com/office/drawing/2014/main" id="{60833328-7BAA-4E48-FAAC-BD3B2E4B17EF}"/>
              </a:ext>
            </a:extLst>
          </p:cNvPr>
          <p:cNvSpPr txBox="1"/>
          <p:nvPr/>
        </p:nvSpPr>
        <p:spPr>
          <a:xfrm>
            <a:off x="10485648" y="2969480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</a:p>
        </p:txBody>
      </p:sp>
      <p:sp>
        <p:nvSpPr>
          <p:cNvPr id="1835" name="Rectangle 1834">
            <a:extLst>
              <a:ext uri="{FF2B5EF4-FFF2-40B4-BE49-F238E27FC236}">
                <a16:creationId xmlns:a16="http://schemas.microsoft.com/office/drawing/2014/main" id="{DF76DD4F-3663-1026-4E0D-E30240147A23}"/>
              </a:ext>
            </a:extLst>
          </p:cNvPr>
          <p:cNvSpPr/>
          <p:nvPr/>
        </p:nvSpPr>
        <p:spPr>
          <a:xfrm>
            <a:off x="10493857" y="2766980"/>
            <a:ext cx="129992" cy="147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6" name="Oval 1835">
            <a:extLst>
              <a:ext uri="{FF2B5EF4-FFF2-40B4-BE49-F238E27FC236}">
                <a16:creationId xmlns:a16="http://schemas.microsoft.com/office/drawing/2014/main" id="{44F89C8E-501E-C1D4-F008-706396ED79DA}"/>
              </a:ext>
            </a:extLst>
          </p:cNvPr>
          <p:cNvSpPr/>
          <p:nvPr/>
        </p:nvSpPr>
        <p:spPr>
          <a:xfrm>
            <a:off x="10529930" y="2767943"/>
            <a:ext cx="119246" cy="10292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7" name="Rectangle 1836">
            <a:extLst>
              <a:ext uri="{FF2B5EF4-FFF2-40B4-BE49-F238E27FC236}">
                <a16:creationId xmlns:a16="http://schemas.microsoft.com/office/drawing/2014/main" id="{A8C04020-2B5B-5FD8-6A97-D88E111A5A2C}"/>
              </a:ext>
            </a:extLst>
          </p:cNvPr>
          <p:cNvSpPr/>
          <p:nvPr/>
        </p:nvSpPr>
        <p:spPr>
          <a:xfrm>
            <a:off x="10408753" y="2753198"/>
            <a:ext cx="55443" cy="1760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8" name="Rectangle 1837">
            <a:extLst>
              <a:ext uri="{FF2B5EF4-FFF2-40B4-BE49-F238E27FC236}">
                <a16:creationId xmlns:a16="http://schemas.microsoft.com/office/drawing/2014/main" id="{B9CD0C55-2EFB-3BE0-9E01-1D9AF4230AA4}"/>
              </a:ext>
            </a:extLst>
          </p:cNvPr>
          <p:cNvSpPr/>
          <p:nvPr/>
        </p:nvSpPr>
        <p:spPr>
          <a:xfrm rot="19856234" flipV="1">
            <a:off x="10400814" y="2880279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40" name="Straight Arrow Connector 1839">
            <a:extLst>
              <a:ext uri="{FF2B5EF4-FFF2-40B4-BE49-F238E27FC236}">
                <a16:creationId xmlns:a16="http://schemas.microsoft.com/office/drawing/2014/main" id="{02530E80-0A45-6CC5-FF40-F1E36EBE3B56}"/>
              </a:ext>
            </a:extLst>
          </p:cNvPr>
          <p:cNvCxnSpPr>
            <a:cxnSpLocks/>
          </p:cNvCxnSpPr>
          <p:nvPr/>
        </p:nvCxnSpPr>
        <p:spPr>
          <a:xfrm flipH="1">
            <a:off x="10413239" y="2849304"/>
            <a:ext cx="125259" cy="58347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2" name="TextBox 1841">
            <a:extLst>
              <a:ext uri="{FF2B5EF4-FFF2-40B4-BE49-F238E27FC236}">
                <a16:creationId xmlns:a16="http://schemas.microsoft.com/office/drawing/2014/main" id="{704A514A-1F9E-D5D3-CEB9-5FD0B9772DFE}"/>
              </a:ext>
            </a:extLst>
          </p:cNvPr>
          <p:cNvSpPr txBox="1"/>
          <p:nvPr/>
        </p:nvSpPr>
        <p:spPr>
          <a:xfrm>
            <a:off x="10465160" y="2731431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81</a:t>
            </a:r>
          </a:p>
        </p:txBody>
      </p:sp>
      <p:sp>
        <p:nvSpPr>
          <p:cNvPr id="1843" name="Rectangle 1842">
            <a:extLst>
              <a:ext uri="{FF2B5EF4-FFF2-40B4-BE49-F238E27FC236}">
                <a16:creationId xmlns:a16="http://schemas.microsoft.com/office/drawing/2014/main" id="{AC3EF3AC-7F24-4705-B646-C8CACD4512B7}"/>
              </a:ext>
            </a:extLst>
          </p:cNvPr>
          <p:cNvSpPr/>
          <p:nvPr/>
        </p:nvSpPr>
        <p:spPr>
          <a:xfrm>
            <a:off x="9944100" y="2775698"/>
            <a:ext cx="410546" cy="1168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4" name="Rectangle 1843">
            <a:extLst>
              <a:ext uri="{FF2B5EF4-FFF2-40B4-BE49-F238E27FC236}">
                <a16:creationId xmlns:a16="http://schemas.microsoft.com/office/drawing/2014/main" id="{96F0E89E-7B18-DB04-F801-D3D6F6D8766C}"/>
              </a:ext>
            </a:extLst>
          </p:cNvPr>
          <p:cNvSpPr/>
          <p:nvPr/>
        </p:nvSpPr>
        <p:spPr>
          <a:xfrm>
            <a:off x="10001602" y="2823300"/>
            <a:ext cx="92600" cy="733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5" name="TextBox 1844">
            <a:extLst>
              <a:ext uri="{FF2B5EF4-FFF2-40B4-BE49-F238E27FC236}">
                <a16:creationId xmlns:a16="http://schemas.microsoft.com/office/drawing/2014/main" id="{9BB2963B-ED99-B4FE-95B4-97872B37D060}"/>
              </a:ext>
            </a:extLst>
          </p:cNvPr>
          <p:cNvSpPr txBox="1"/>
          <p:nvPr/>
        </p:nvSpPr>
        <p:spPr>
          <a:xfrm>
            <a:off x="9913092" y="2732042"/>
            <a:ext cx="4828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FIELD COIL</a:t>
            </a:r>
          </a:p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860 Ω</a:t>
            </a:r>
            <a:endParaRPr lang="en-US" sz="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6" name="Oval 1845">
            <a:extLst>
              <a:ext uri="{FF2B5EF4-FFF2-40B4-BE49-F238E27FC236}">
                <a16:creationId xmlns:a16="http://schemas.microsoft.com/office/drawing/2014/main" id="{C17206FD-9461-B58F-AB08-D03D685400EA}"/>
              </a:ext>
            </a:extLst>
          </p:cNvPr>
          <p:cNvSpPr/>
          <p:nvPr/>
        </p:nvSpPr>
        <p:spPr>
          <a:xfrm>
            <a:off x="10482422" y="3355837"/>
            <a:ext cx="159902" cy="11679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7" name="Oval 1846">
            <a:extLst>
              <a:ext uri="{FF2B5EF4-FFF2-40B4-BE49-F238E27FC236}">
                <a16:creationId xmlns:a16="http://schemas.microsoft.com/office/drawing/2014/main" id="{E7190E72-3AD9-7303-DBCC-4E305043FF22}"/>
              </a:ext>
            </a:extLst>
          </p:cNvPr>
          <p:cNvSpPr/>
          <p:nvPr/>
        </p:nvSpPr>
        <p:spPr>
          <a:xfrm>
            <a:off x="10087341" y="3357969"/>
            <a:ext cx="138500" cy="11466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8" name="Oval 1847">
            <a:extLst>
              <a:ext uri="{FF2B5EF4-FFF2-40B4-BE49-F238E27FC236}">
                <a16:creationId xmlns:a16="http://schemas.microsoft.com/office/drawing/2014/main" id="{1A79E98E-AA8E-7D0C-8FE2-B545179C541F}"/>
              </a:ext>
            </a:extLst>
          </p:cNvPr>
          <p:cNvSpPr/>
          <p:nvPr/>
        </p:nvSpPr>
        <p:spPr>
          <a:xfrm>
            <a:off x="9707170" y="3354448"/>
            <a:ext cx="138500" cy="11138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9" name="TextBox 1848">
            <a:extLst>
              <a:ext uri="{FF2B5EF4-FFF2-40B4-BE49-F238E27FC236}">
                <a16:creationId xmlns:a16="http://schemas.microsoft.com/office/drawing/2014/main" id="{43965D8F-F1E5-2F8C-58D5-4EC5FD1F2B99}"/>
              </a:ext>
            </a:extLst>
          </p:cNvPr>
          <p:cNvSpPr txBox="1"/>
          <p:nvPr/>
        </p:nvSpPr>
        <p:spPr>
          <a:xfrm>
            <a:off x="10435006" y="3332574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82</a:t>
            </a:r>
          </a:p>
        </p:txBody>
      </p:sp>
      <p:sp>
        <p:nvSpPr>
          <p:cNvPr id="1850" name="TextBox 1849">
            <a:extLst>
              <a:ext uri="{FF2B5EF4-FFF2-40B4-BE49-F238E27FC236}">
                <a16:creationId xmlns:a16="http://schemas.microsoft.com/office/drawing/2014/main" id="{F81C048D-6778-AD1D-E74F-5E201667301D}"/>
              </a:ext>
            </a:extLst>
          </p:cNvPr>
          <p:cNvSpPr txBox="1"/>
          <p:nvPr/>
        </p:nvSpPr>
        <p:spPr>
          <a:xfrm>
            <a:off x="10007507" y="3325550"/>
            <a:ext cx="29527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82A</a:t>
            </a:r>
          </a:p>
        </p:txBody>
      </p:sp>
      <p:sp>
        <p:nvSpPr>
          <p:cNvPr id="1851" name="TextBox 1850">
            <a:extLst>
              <a:ext uri="{FF2B5EF4-FFF2-40B4-BE49-F238E27FC236}">
                <a16:creationId xmlns:a16="http://schemas.microsoft.com/office/drawing/2014/main" id="{381C7DED-B386-ECD8-9788-1E06BA1F5C77}"/>
              </a:ext>
            </a:extLst>
          </p:cNvPr>
          <p:cNvSpPr txBox="1"/>
          <p:nvPr/>
        </p:nvSpPr>
        <p:spPr>
          <a:xfrm>
            <a:off x="9635248" y="3322715"/>
            <a:ext cx="29206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82B</a:t>
            </a:r>
          </a:p>
        </p:txBody>
      </p:sp>
      <p:sp>
        <p:nvSpPr>
          <p:cNvPr id="1852" name="Rectangle 1851">
            <a:extLst>
              <a:ext uri="{FF2B5EF4-FFF2-40B4-BE49-F238E27FC236}">
                <a16:creationId xmlns:a16="http://schemas.microsoft.com/office/drawing/2014/main" id="{02C74ACC-1A35-920E-8225-991F8B60212E}"/>
              </a:ext>
            </a:extLst>
          </p:cNvPr>
          <p:cNvSpPr/>
          <p:nvPr/>
        </p:nvSpPr>
        <p:spPr>
          <a:xfrm>
            <a:off x="10487744" y="3191053"/>
            <a:ext cx="194335" cy="710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3" name="Rectangle 1852">
            <a:extLst>
              <a:ext uri="{FF2B5EF4-FFF2-40B4-BE49-F238E27FC236}">
                <a16:creationId xmlns:a16="http://schemas.microsoft.com/office/drawing/2014/main" id="{326F16D5-4A87-F7E8-55C2-7C5EBCD4E853}"/>
              </a:ext>
            </a:extLst>
          </p:cNvPr>
          <p:cNvSpPr/>
          <p:nvPr/>
        </p:nvSpPr>
        <p:spPr>
          <a:xfrm>
            <a:off x="10477246" y="3224065"/>
            <a:ext cx="107133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4" name="TextBox 1853">
            <a:extLst>
              <a:ext uri="{FF2B5EF4-FFF2-40B4-BE49-F238E27FC236}">
                <a16:creationId xmlns:a16="http://schemas.microsoft.com/office/drawing/2014/main" id="{0C4D6D0C-0161-AD26-525E-C4485E6C5A47}"/>
              </a:ext>
            </a:extLst>
          </p:cNvPr>
          <p:cNvSpPr txBox="1"/>
          <p:nvPr/>
        </p:nvSpPr>
        <p:spPr>
          <a:xfrm>
            <a:off x="10407503" y="3159292"/>
            <a:ext cx="2888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Ω</a:t>
            </a:r>
          </a:p>
        </p:txBody>
      </p:sp>
      <p:sp>
        <p:nvSpPr>
          <p:cNvPr id="1855" name="Rectangle 1854">
            <a:extLst>
              <a:ext uri="{FF2B5EF4-FFF2-40B4-BE49-F238E27FC236}">
                <a16:creationId xmlns:a16="http://schemas.microsoft.com/office/drawing/2014/main" id="{84A02A97-7311-B31D-280B-0F44615C05FF}"/>
              </a:ext>
            </a:extLst>
          </p:cNvPr>
          <p:cNvSpPr/>
          <p:nvPr/>
        </p:nvSpPr>
        <p:spPr>
          <a:xfrm>
            <a:off x="10065739" y="3194222"/>
            <a:ext cx="211026" cy="678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6" name="TextBox 1855">
            <a:extLst>
              <a:ext uri="{FF2B5EF4-FFF2-40B4-BE49-F238E27FC236}">
                <a16:creationId xmlns:a16="http://schemas.microsoft.com/office/drawing/2014/main" id="{4957407B-09FD-CD9E-4208-E47F641BC719}"/>
              </a:ext>
            </a:extLst>
          </p:cNvPr>
          <p:cNvSpPr txBox="1"/>
          <p:nvPr/>
        </p:nvSpPr>
        <p:spPr>
          <a:xfrm>
            <a:off x="10007028" y="3160760"/>
            <a:ext cx="2888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Ω</a:t>
            </a:r>
          </a:p>
        </p:txBody>
      </p:sp>
      <p:sp>
        <p:nvSpPr>
          <p:cNvPr id="1857" name="Rectangle 1856">
            <a:extLst>
              <a:ext uri="{FF2B5EF4-FFF2-40B4-BE49-F238E27FC236}">
                <a16:creationId xmlns:a16="http://schemas.microsoft.com/office/drawing/2014/main" id="{7FC9F5F9-B4CA-8221-BB27-FE7169253D5D}"/>
              </a:ext>
            </a:extLst>
          </p:cNvPr>
          <p:cNvSpPr/>
          <p:nvPr/>
        </p:nvSpPr>
        <p:spPr>
          <a:xfrm>
            <a:off x="9669665" y="3191947"/>
            <a:ext cx="233495" cy="72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8" name="TextBox 1857">
            <a:extLst>
              <a:ext uri="{FF2B5EF4-FFF2-40B4-BE49-F238E27FC236}">
                <a16:creationId xmlns:a16="http://schemas.microsoft.com/office/drawing/2014/main" id="{E4DA4659-6284-620C-79A5-DD2D3E18432E}"/>
              </a:ext>
            </a:extLst>
          </p:cNvPr>
          <p:cNvSpPr txBox="1"/>
          <p:nvPr/>
        </p:nvSpPr>
        <p:spPr>
          <a:xfrm>
            <a:off x="9611759" y="3154225"/>
            <a:ext cx="31451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 Ω</a:t>
            </a:r>
          </a:p>
        </p:txBody>
      </p:sp>
      <p:sp>
        <p:nvSpPr>
          <p:cNvPr id="1859" name="Rectangle 1858">
            <a:extLst>
              <a:ext uri="{FF2B5EF4-FFF2-40B4-BE49-F238E27FC236}">
                <a16:creationId xmlns:a16="http://schemas.microsoft.com/office/drawing/2014/main" id="{4BFE5876-968A-5051-CB19-6103FEF9D9D1}"/>
              </a:ext>
            </a:extLst>
          </p:cNvPr>
          <p:cNvSpPr/>
          <p:nvPr/>
        </p:nvSpPr>
        <p:spPr>
          <a:xfrm>
            <a:off x="9462486" y="2807460"/>
            <a:ext cx="251224" cy="1342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0" name="Rectangle 1859">
            <a:extLst>
              <a:ext uri="{FF2B5EF4-FFF2-40B4-BE49-F238E27FC236}">
                <a16:creationId xmlns:a16="http://schemas.microsoft.com/office/drawing/2014/main" id="{3F68830E-90CD-694E-6AE8-9D422CF9E444}"/>
              </a:ext>
            </a:extLst>
          </p:cNvPr>
          <p:cNvSpPr/>
          <p:nvPr/>
        </p:nvSpPr>
        <p:spPr>
          <a:xfrm>
            <a:off x="9590179" y="2969523"/>
            <a:ext cx="57895" cy="109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62" name="Straight Connector 1861">
            <a:extLst>
              <a:ext uri="{FF2B5EF4-FFF2-40B4-BE49-F238E27FC236}">
                <a16:creationId xmlns:a16="http://schemas.microsoft.com/office/drawing/2014/main" id="{B3BCF049-F41F-6B46-E9DF-DFD40C9FE5B6}"/>
              </a:ext>
            </a:extLst>
          </p:cNvPr>
          <p:cNvCxnSpPr>
            <a:cxnSpLocks/>
          </p:cNvCxnSpPr>
          <p:nvPr/>
        </p:nvCxnSpPr>
        <p:spPr>
          <a:xfrm>
            <a:off x="9539697" y="3122095"/>
            <a:ext cx="8717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5" name="Oval 1864">
            <a:extLst>
              <a:ext uri="{FF2B5EF4-FFF2-40B4-BE49-F238E27FC236}">
                <a16:creationId xmlns:a16="http://schemas.microsoft.com/office/drawing/2014/main" id="{F975180A-6091-9BC8-2BF9-184A2DAFD08F}"/>
              </a:ext>
            </a:extLst>
          </p:cNvPr>
          <p:cNvSpPr/>
          <p:nvPr/>
        </p:nvSpPr>
        <p:spPr>
          <a:xfrm>
            <a:off x="9591778" y="2814783"/>
            <a:ext cx="119246" cy="10292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6" name="TextBox 1865">
            <a:extLst>
              <a:ext uri="{FF2B5EF4-FFF2-40B4-BE49-F238E27FC236}">
                <a16:creationId xmlns:a16="http://schemas.microsoft.com/office/drawing/2014/main" id="{BDE20EBC-6902-7FBB-8132-743D5744B7CD}"/>
              </a:ext>
            </a:extLst>
          </p:cNvPr>
          <p:cNvSpPr txBox="1"/>
          <p:nvPr/>
        </p:nvSpPr>
        <p:spPr>
          <a:xfrm>
            <a:off x="9519706" y="2779739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83</a:t>
            </a:r>
          </a:p>
        </p:txBody>
      </p:sp>
      <p:cxnSp>
        <p:nvCxnSpPr>
          <p:cNvPr id="1868" name="Straight Arrow Connector 1867">
            <a:extLst>
              <a:ext uri="{FF2B5EF4-FFF2-40B4-BE49-F238E27FC236}">
                <a16:creationId xmlns:a16="http://schemas.microsoft.com/office/drawing/2014/main" id="{08756B23-5BFD-C958-6496-C3063106200A}"/>
              </a:ext>
            </a:extLst>
          </p:cNvPr>
          <p:cNvCxnSpPr>
            <a:cxnSpLocks/>
          </p:cNvCxnSpPr>
          <p:nvPr/>
        </p:nvCxnSpPr>
        <p:spPr>
          <a:xfrm flipH="1">
            <a:off x="9611166" y="2912792"/>
            <a:ext cx="40311" cy="151551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1" name="Rectangle 1870">
            <a:extLst>
              <a:ext uri="{FF2B5EF4-FFF2-40B4-BE49-F238E27FC236}">
                <a16:creationId xmlns:a16="http://schemas.microsoft.com/office/drawing/2014/main" id="{EF511634-9328-8AA1-342F-E12CF889DBF0}"/>
              </a:ext>
            </a:extLst>
          </p:cNvPr>
          <p:cNvSpPr/>
          <p:nvPr/>
        </p:nvSpPr>
        <p:spPr>
          <a:xfrm>
            <a:off x="9455182" y="3024666"/>
            <a:ext cx="45719" cy="213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2" name="Rectangle 1871">
            <a:extLst>
              <a:ext uri="{FF2B5EF4-FFF2-40B4-BE49-F238E27FC236}">
                <a16:creationId xmlns:a16="http://schemas.microsoft.com/office/drawing/2014/main" id="{8BA04941-1CA1-AF07-6A95-53888BA27F79}"/>
              </a:ext>
            </a:extLst>
          </p:cNvPr>
          <p:cNvSpPr/>
          <p:nvPr/>
        </p:nvSpPr>
        <p:spPr>
          <a:xfrm>
            <a:off x="9489188" y="3015901"/>
            <a:ext cx="45719" cy="738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3" name="Rectangle 1872">
            <a:extLst>
              <a:ext uri="{FF2B5EF4-FFF2-40B4-BE49-F238E27FC236}">
                <a16:creationId xmlns:a16="http://schemas.microsoft.com/office/drawing/2014/main" id="{AD881C95-788F-0CAD-387D-9647A3486075}"/>
              </a:ext>
            </a:extLst>
          </p:cNvPr>
          <p:cNvSpPr/>
          <p:nvPr/>
        </p:nvSpPr>
        <p:spPr>
          <a:xfrm>
            <a:off x="9466926" y="3150768"/>
            <a:ext cx="45719" cy="1091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4" name="TextBox 1873">
            <a:extLst>
              <a:ext uri="{FF2B5EF4-FFF2-40B4-BE49-F238E27FC236}">
                <a16:creationId xmlns:a16="http://schemas.microsoft.com/office/drawing/2014/main" id="{F670833D-2761-3C4D-E6D5-91C3822E0C39}"/>
              </a:ext>
            </a:extLst>
          </p:cNvPr>
          <p:cNvSpPr txBox="1"/>
          <p:nvPr/>
        </p:nvSpPr>
        <p:spPr>
          <a:xfrm rot="16200000">
            <a:off x="9289829" y="3060289"/>
            <a:ext cx="33214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en-US" sz="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mfd</a:t>
            </a:r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75" name="Rectangle 1874">
            <a:extLst>
              <a:ext uri="{FF2B5EF4-FFF2-40B4-BE49-F238E27FC236}">
                <a16:creationId xmlns:a16="http://schemas.microsoft.com/office/drawing/2014/main" id="{A7517827-1F04-806D-8F63-D4D66B7395E8}"/>
              </a:ext>
            </a:extLst>
          </p:cNvPr>
          <p:cNvSpPr/>
          <p:nvPr/>
        </p:nvSpPr>
        <p:spPr>
          <a:xfrm>
            <a:off x="9464340" y="3486463"/>
            <a:ext cx="1173013" cy="1552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6" name="TextBox 1875">
            <a:extLst>
              <a:ext uri="{FF2B5EF4-FFF2-40B4-BE49-F238E27FC236}">
                <a16:creationId xmlns:a16="http://schemas.microsoft.com/office/drawing/2014/main" id="{02453E29-A381-13F8-E3DA-F67EA81A2A5F}"/>
              </a:ext>
            </a:extLst>
          </p:cNvPr>
          <p:cNvSpPr txBox="1"/>
          <p:nvPr/>
        </p:nvSpPr>
        <p:spPr>
          <a:xfrm>
            <a:off x="9452111" y="3540990"/>
            <a:ext cx="1190213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RB            BAND               SCALE       LIGHTS   </a:t>
            </a:r>
          </a:p>
        </p:txBody>
      </p:sp>
      <p:sp>
        <p:nvSpPr>
          <p:cNvPr id="1877" name="Oval 1876">
            <a:extLst>
              <a:ext uri="{FF2B5EF4-FFF2-40B4-BE49-F238E27FC236}">
                <a16:creationId xmlns:a16="http://schemas.microsoft.com/office/drawing/2014/main" id="{F78C5BBF-68B1-3CB6-D88F-7AF4C2732FA2}"/>
              </a:ext>
            </a:extLst>
          </p:cNvPr>
          <p:cNvSpPr/>
          <p:nvPr/>
        </p:nvSpPr>
        <p:spPr>
          <a:xfrm>
            <a:off x="9642565" y="3493819"/>
            <a:ext cx="119246" cy="10292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8" name="Oval 1877">
            <a:extLst>
              <a:ext uri="{FF2B5EF4-FFF2-40B4-BE49-F238E27FC236}">
                <a16:creationId xmlns:a16="http://schemas.microsoft.com/office/drawing/2014/main" id="{AE77FFFC-5533-B8BB-82C9-07BD805CB299}"/>
              </a:ext>
            </a:extLst>
          </p:cNvPr>
          <p:cNvSpPr/>
          <p:nvPr/>
        </p:nvSpPr>
        <p:spPr>
          <a:xfrm>
            <a:off x="10241397" y="3492827"/>
            <a:ext cx="119246" cy="10292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9" name="TextBox 1878">
            <a:extLst>
              <a:ext uri="{FF2B5EF4-FFF2-40B4-BE49-F238E27FC236}">
                <a16:creationId xmlns:a16="http://schemas.microsoft.com/office/drawing/2014/main" id="{F43E3A7C-9A48-2618-1944-12E3DE8D8EC5}"/>
              </a:ext>
            </a:extLst>
          </p:cNvPr>
          <p:cNvSpPr txBox="1"/>
          <p:nvPr/>
        </p:nvSpPr>
        <p:spPr>
          <a:xfrm>
            <a:off x="9574904" y="3458758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86</a:t>
            </a:r>
          </a:p>
        </p:txBody>
      </p:sp>
      <p:sp>
        <p:nvSpPr>
          <p:cNvPr id="1880" name="TextBox 1879">
            <a:extLst>
              <a:ext uri="{FF2B5EF4-FFF2-40B4-BE49-F238E27FC236}">
                <a16:creationId xmlns:a16="http://schemas.microsoft.com/office/drawing/2014/main" id="{6541EE3D-479F-CC4D-02AB-EF8E6D6E2E87}"/>
              </a:ext>
            </a:extLst>
          </p:cNvPr>
          <p:cNvSpPr txBox="1"/>
          <p:nvPr/>
        </p:nvSpPr>
        <p:spPr>
          <a:xfrm>
            <a:off x="10174907" y="3464112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87</a:t>
            </a:r>
          </a:p>
        </p:txBody>
      </p:sp>
      <p:sp>
        <p:nvSpPr>
          <p:cNvPr id="1881" name="Rectangle 1880">
            <a:extLst>
              <a:ext uri="{FF2B5EF4-FFF2-40B4-BE49-F238E27FC236}">
                <a16:creationId xmlns:a16="http://schemas.microsoft.com/office/drawing/2014/main" id="{C2667BB2-108A-4C12-15C3-08998D288DD8}"/>
              </a:ext>
            </a:extLst>
          </p:cNvPr>
          <p:cNvSpPr/>
          <p:nvPr/>
        </p:nvSpPr>
        <p:spPr>
          <a:xfrm>
            <a:off x="9399377" y="4269116"/>
            <a:ext cx="150865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2" name="Rectangle 1881">
            <a:extLst>
              <a:ext uri="{FF2B5EF4-FFF2-40B4-BE49-F238E27FC236}">
                <a16:creationId xmlns:a16="http://schemas.microsoft.com/office/drawing/2014/main" id="{5CC93844-0575-3BD1-26CE-E0D78798883C}"/>
              </a:ext>
            </a:extLst>
          </p:cNvPr>
          <p:cNvSpPr/>
          <p:nvPr/>
        </p:nvSpPr>
        <p:spPr>
          <a:xfrm>
            <a:off x="9759903" y="4306453"/>
            <a:ext cx="106940" cy="704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3" name="Rectangle 1882">
            <a:extLst>
              <a:ext uri="{FF2B5EF4-FFF2-40B4-BE49-F238E27FC236}">
                <a16:creationId xmlns:a16="http://schemas.microsoft.com/office/drawing/2014/main" id="{0737C9A4-0B6A-69B1-72D0-97A0BECAE1C4}"/>
              </a:ext>
            </a:extLst>
          </p:cNvPr>
          <p:cNvSpPr/>
          <p:nvPr/>
        </p:nvSpPr>
        <p:spPr>
          <a:xfrm>
            <a:off x="9881636" y="4170544"/>
            <a:ext cx="108263" cy="1572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4" name="TextBox 1883">
            <a:extLst>
              <a:ext uri="{FF2B5EF4-FFF2-40B4-BE49-F238E27FC236}">
                <a16:creationId xmlns:a16="http://schemas.microsoft.com/office/drawing/2014/main" id="{06E61AF8-4FCA-81FC-CECD-773CF5E33065}"/>
              </a:ext>
            </a:extLst>
          </p:cNvPr>
          <p:cNvSpPr txBox="1"/>
          <p:nvPr/>
        </p:nvSpPr>
        <p:spPr>
          <a:xfrm>
            <a:off x="9816891" y="4184976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2C</a:t>
            </a:r>
          </a:p>
        </p:txBody>
      </p:sp>
      <p:sp>
        <p:nvSpPr>
          <p:cNvPr id="1885" name="Oval 1884">
            <a:extLst>
              <a:ext uri="{FF2B5EF4-FFF2-40B4-BE49-F238E27FC236}">
                <a16:creationId xmlns:a16="http://schemas.microsoft.com/office/drawing/2014/main" id="{0BB3632B-802C-D1EA-EB57-363584B5091E}"/>
              </a:ext>
            </a:extLst>
          </p:cNvPr>
          <p:cNvSpPr/>
          <p:nvPr/>
        </p:nvSpPr>
        <p:spPr>
          <a:xfrm>
            <a:off x="9823557" y="4237664"/>
            <a:ext cx="45719" cy="496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6" name="Oval 1885">
            <a:extLst>
              <a:ext uri="{FF2B5EF4-FFF2-40B4-BE49-F238E27FC236}">
                <a16:creationId xmlns:a16="http://schemas.microsoft.com/office/drawing/2014/main" id="{E478BA7D-19C2-3EFB-4F69-D985DE09134D}"/>
              </a:ext>
            </a:extLst>
          </p:cNvPr>
          <p:cNvSpPr/>
          <p:nvPr/>
        </p:nvSpPr>
        <p:spPr>
          <a:xfrm>
            <a:off x="9768924" y="4192721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7" name="Oval 1886">
            <a:extLst>
              <a:ext uri="{FF2B5EF4-FFF2-40B4-BE49-F238E27FC236}">
                <a16:creationId xmlns:a16="http://schemas.microsoft.com/office/drawing/2014/main" id="{65F87244-CFD4-C2BE-3453-47FA3DBF033C}"/>
              </a:ext>
            </a:extLst>
          </p:cNvPr>
          <p:cNvSpPr/>
          <p:nvPr/>
        </p:nvSpPr>
        <p:spPr>
          <a:xfrm>
            <a:off x="9701135" y="4179662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8" name="Oval 1887">
            <a:extLst>
              <a:ext uri="{FF2B5EF4-FFF2-40B4-BE49-F238E27FC236}">
                <a16:creationId xmlns:a16="http://schemas.microsoft.com/office/drawing/2014/main" id="{C9E32AF6-FCF7-8AB6-BB69-493318628762}"/>
              </a:ext>
            </a:extLst>
          </p:cNvPr>
          <p:cNvSpPr/>
          <p:nvPr/>
        </p:nvSpPr>
        <p:spPr>
          <a:xfrm>
            <a:off x="9622311" y="4191151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9" name="Oval 1888">
            <a:extLst>
              <a:ext uri="{FF2B5EF4-FFF2-40B4-BE49-F238E27FC236}">
                <a16:creationId xmlns:a16="http://schemas.microsoft.com/office/drawing/2014/main" id="{F005FC03-69DC-07A8-0CB3-3D0227D5C68B}"/>
              </a:ext>
            </a:extLst>
          </p:cNvPr>
          <p:cNvSpPr/>
          <p:nvPr/>
        </p:nvSpPr>
        <p:spPr>
          <a:xfrm>
            <a:off x="9563163" y="4239620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0" name="Oval 1889">
            <a:extLst>
              <a:ext uri="{FF2B5EF4-FFF2-40B4-BE49-F238E27FC236}">
                <a16:creationId xmlns:a16="http://schemas.microsoft.com/office/drawing/2014/main" id="{4D5E52AD-69BD-2ABB-C6C5-79967C8862DB}"/>
              </a:ext>
            </a:extLst>
          </p:cNvPr>
          <p:cNvSpPr/>
          <p:nvPr/>
        </p:nvSpPr>
        <p:spPr>
          <a:xfrm>
            <a:off x="9697197" y="4309652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1" name="TextBox 1890">
            <a:extLst>
              <a:ext uri="{FF2B5EF4-FFF2-40B4-BE49-F238E27FC236}">
                <a16:creationId xmlns:a16="http://schemas.microsoft.com/office/drawing/2014/main" id="{F176F390-A196-0F2C-126F-7D8BA0DDFF57}"/>
              </a:ext>
            </a:extLst>
          </p:cNvPr>
          <p:cNvSpPr txBox="1"/>
          <p:nvPr/>
        </p:nvSpPr>
        <p:spPr>
          <a:xfrm>
            <a:off x="9672929" y="4262480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3C</a:t>
            </a:r>
          </a:p>
        </p:txBody>
      </p:sp>
      <p:sp>
        <p:nvSpPr>
          <p:cNvPr id="1892" name="TextBox 1891">
            <a:extLst>
              <a:ext uri="{FF2B5EF4-FFF2-40B4-BE49-F238E27FC236}">
                <a16:creationId xmlns:a16="http://schemas.microsoft.com/office/drawing/2014/main" id="{758A31D1-15BE-5A1B-364B-81AB649D205F}"/>
              </a:ext>
            </a:extLst>
          </p:cNvPr>
          <p:cNvSpPr txBox="1"/>
          <p:nvPr/>
        </p:nvSpPr>
        <p:spPr>
          <a:xfrm>
            <a:off x="9395818" y="4215032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6C</a:t>
            </a:r>
          </a:p>
        </p:txBody>
      </p:sp>
      <p:cxnSp>
        <p:nvCxnSpPr>
          <p:cNvPr id="1894" name="Straight Connector 1893">
            <a:extLst>
              <a:ext uri="{FF2B5EF4-FFF2-40B4-BE49-F238E27FC236}">
                <a16:creationId xmlns:a16="http://schemas.microsoft.com/office/drawing/2014/main" id="{96F15332-2E9A-8185-4E4A-BBDC0C78059C}"/>
              </a:ext>
            </a:extLst>
          </p:cNvPr>
          <p:cNvCxnSpPr>
            <a:cxnSpLocks/>
          </p:cNvCxnSpPr>
          <p:nvPr/>
        </p:nvCxnSpPr>
        <p:spPr>
          <a:xfrm>
            <a:off x="9541820" y="3968150"/>
            <a:ext cx="2786" cy="27411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8" name="Straight Connector 1897">
            <a:extLst>
              <a:ext uri="{FF2B5EF4-FFF2-40B4-BE49-F238E27FC236}">
                <a16:creationId xmlns:a16="http://schemas.microsoft.com/office/drawing/2014/main" id="{9E0B0857-977F-1D3C-701A-AC2BFA869F32}"/>
              </a:ext>
            </a:extLst>
          </p:cNvPr>
          <p:cNvCxnSpPr>
            <a:cxnSpLocks/>
          </p:cNvCxnSpPr>
          <p:nvPr/>
        </p:nvCxnSpPr>
        <p:spPr>
          <a:xfrm>
            <a:off x="8475006" y="3355235"/>
            <a:ext cx="0" cy="655975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4" name="Straight Connector 1903">
            <a:extLst>
              <a:ext uri="{FF2B5EF4-FFF2-40B4-BE49-F238E27FC236}">
                <a16:creationId xmlns:a16="http://schemas.microsoft.com/office/drawing/2014/main" id="{093161C3-A44F-3ED6-1EE8-57D8B9E82314}"/>
              </a:ext>
            </a:extLst>
          </p:cNvPr>
          <p:cNvCxnSpPr>
            <a:cxnSpLocks/>
          </p:cNvCxnSpPr>
          <p:nvPr/>
        </p:nvCxnSpPr>
        <p:spPr>
          <a:xfrm>
            <a:off x="8442937" y="3400616"/>
            <a:ext cx="8879" cy="4918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8" name="Rectangle 1907">
            <a:extLst>
              <a:ext uri="{FF2B5EF4-FFF2-40B4-BE49-F238E27FC236}">
                <a16:creationId xmlns:a16="http://schemas.microsoft.com/office/drawing/2014/main" id="{37148162-B294-EB68-423F-B85A09A2134C}"/>
              </a:ext>
            </a:extLst>
          </p:cNvPr>
          <p:cNvSpPr/>
          <p:nvPr/>
        </p:nvSpPr>
        <p:spPr>
          <a:xfrm>
            <a:off x="8258028" y="3963083"/>
            <a:ext cx="229550" cy="1589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7" name="Oval 1906">
            <a:extLst>
              <a:ext uri="{FF2B5EF4-FFF2-40B4-BE49-F238E27FC236}">
                <a16:creationId xmlns:a16="http://schemas.microsoft.com/office/drawing/2014/main" id="{666D166E-BEFA-1238-E5C9-247EDC18F571}"/>
              </a:ext>
            </a:extLst>
          </p:cNvPr>
          <p:cNvSpPr/>
          <p:nvPr/>
        </p:nvSpPr>
        <p:spPr>
          <a:xfrm>
            <a:off x="8280624" y="3962447"/>
            <a:ext cx="117956" cy="10650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9" name="TextBox 1908">
            <a:extLst>
              <a:ext uri="{FF2B5EF4-FFF2-40B4-BE49-F238E27FC236}">
                <a16:creationId xmlns:a16="http://schemas.microsoft.com/office/drawing/2014/main" id="{814787B8-58D3-AF5E-C1D3-D86C72E897B2}"/>
              </a:ext>
            </a:extLst>
          </p:cNvPr>
          <p:cNvSpPr txBox="1"/>
          <p:nvPr/>
        </p:nvSpPr>
        <p:spPr>
          <a:xfrm>
            <a:off x="8212014" y="3930566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</a:t>
            </a:r>
          </a:p>
        </p:txBody>
      </p:sp>
      <p:cxnSp>
        <p:nvCxnSpPr>
          <p:cNvPr id="1911" name="Straight Arrow Connector 1910">
            <a:extLst>
              <a:ext uri="{FF2B5EF4-FFF2-40B4-BE49-F238E27FC236}">
                <a16:creationId xmlns:a16="http://schemas.microsoft.com/office/drawing/2014/main" id="{625546F8-8090-7FEA-2DBB-49D26E5B32E6}"/>
              </a:ext>
            </a:extLst>
          </p:cNvPr>
          <p:cNvCxnSpPr>
            <a:cxnSpLocks/>
          </p:cNvCxnSpPr>
          <p:nvPr/>
        </p:nvCxnSpPr>
        <p:spPr>
          <a:xfrm flipV="1">
            <a:off x="8381777" y="3918285"/>
            <a:ext cx="70187" cy="63581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5" name="Straight Connector 1914">
            <a:extLst>
              <a:ext uri="{FF2B5EF4-FFF2-40B4-BE49-F238E27FC236}">
                <a16:creationId xmlns:a16="http://schemas.microsoft.com/office/drawing/2014/main" id="{4BA189FA-9BD6-5064-2993-6C8CB153D1E7}"/>
              </a:ext>
            </a:extLst>
          </p:cNvPr>
          <p:cNvCxnSpPr>
            <a:cxnSpLocks/>
          </p:cNvCxnSpPr>
          <p:nvPr/>
        </p:nvCxnSpPr>
        <p:spPr>
          <a:xfrm>
            <a:off x="7983786" y="3559735"/>
            <a:ext cx="13012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0" name="Straight Connector 1919">
            <a:extLst>
              <a:ext uri="{FF2B5EF4-FFF2-40B4-BE49-F238E27FC236}">
                <a16:creationId xmlns:a16="http://schemas.microsoft.com/office/drawing/2014/main" id="{ADBC418F-8D37-1D49-3CD5-77F5DAAA7761}"/>
              </a:ext>
            </a:extLst>
          </p:cNvPr>
          <p:cNvCxnSpPr>
            <a:cxnSpLocks/>
          </p:cNvCxnSpPr>
          <p:nvPr/>
        </p:nvCxnSpPr>
        <p:spPr>
          <a:xfrm>
            <a:off x="7992634" y="3792880"/>
            <a:ext cx="10759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2" name="Rectangle 1921">
            <a:extLst>
              <a:ext uri="{FF2B5EF4-FFF2-40B4-BE49-F238E27FC236}">
                <a16:creationId xmlns:a16="http://schemas.microsoft.com/office/drawing/2014/main" id="{3826523D-4769-4403-45C6-9DFF9FAD14C4}"/>
              </a:ext>
            </a:extLst>
          </p:cNvPr>
          <p:cNvSpPr/>
          <p:nvPr/>
        </p:nvSpPr>
        <p:spPr>
          <a:xfrm>
            <a:off x="8091073" y="3456540"/>
            <a:ext cx="194323" cy="2044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3" name="Rectangle 1922">
            <a:extLst>
              <a:ext uri="{FF2B5EF4-FFF2-40B4-BE49-F238E27FC236}">
                <a16:creationId xmlns:a16="http://schemas.microsoft.com/office/drawing/2014/main" id="{E68DCC3E-F3D3-8D45-816E-BF25EADC747C}"/>
              </a:ext>
            </a:extLst>
          </p:cNvPr>
          <p:cNvSpPr/>
          <p:nvPr/>
        </p:nvSpPr>
        <p:spPr>
          <a:xfrm>
            <a:off x="8070766" y="3689640"/>
            <a:ext cx="73593" cy="723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5" name="Oval 1924">
            <a:extLst>
              <a:ext uri="{FF2B5EF4-FFF2-40B4-BE49-F238E27FC236}">
                <a16:creationId xmlns:a16="http://schemas.microsoft.com/office/drawing/2014/main" id="{7A2FC9F3-10F3-4940-FF3E-A902DCA6F788}"/>
              </a:ext>
            </a:extLst>
          </p:cNvPr>
          <p:cNvSpPr/>
          <p:nvPr/>
        </p:nvSpPr>
        <p:spPr>
          <a:xfrm>
            <a:off x="8159101" y="3478975"/>
            <a:ext cx="131622" cy="11108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6" name="TextBox 1925">
            <a:extLst>
              <a:ext uri="{FF2B5EF4-FFF2-40B4-BE49-F238E27FC236}">
                <a16:creationId xmlns:a16="http://schemas.microsoft.com/office/drawing/2014/main" id="{FBEA9001-156C-7876-C865-03BFE9ECC42D}"/>
              </a:ext>
            </a:extLst>
          </p:cNvPr>
          <p:cNvSpPr txBox="1"/>
          <p:nvPr/>
        </p:nvSpPr>
        <p:spPr>
          <a:xfrm>
            <a:off x="8106848" y="3444532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85</a:t>
            </a:r>
          </a:p>
        </p:txBody>
      </p:sp>
      <p:cxnSp>
        <p:nvCxnSpPr>
          <p:cNvPr id="1928" name="Straight Arrow Connector 1927">
            <a:extLst>
              <a:ext uri="{FF2B5EF4-FFF2-40B4-BE49-F238E27FC236}">
                <a16:creationId xmlns:a16="http://schemas.microsoft.com/office/drawing/2014/main" id="{FDD0A552-81CF-760F-D291-07D4FDFE45EE}"/>
              </a:ext>
            </a:extLst>
          </p:cNvPr>
          <p:cNvCxnSpPr>
            <a:cxnSpLocks/>
          </p:cNvCxnSpPr>
          <p:nvPr/>
        </p:nvCxnSpPr>
        <p:spPr>
          <a:xfrm flipH="1" flipV="1">
            <a:off x="8102334" y="3561615"/>
            <a:ext cx="69566" cy="3524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2" name="Straight Arrow Connector 1931">
            <a:extLst>
              <a:ext uri="{FF2B5EF4-FFF2-40B4-BE49-F238E27FC236}">
                <a16:creationId xmlns:a16="http://schemas.microsoft.com/office/drawing/2014/main" id="{0A8F2DD8-183B-2E8A-D458-B88C99733D76}"/>
              </a:ext>
            </a:extLst>
          </p:cNvPr>
          <p:cNvCxnSpPr>
            <a:cxnSpLocks/>
          </p:cNvCxnSpPr>
          <p:nvPr/>
        </p:nvCxnSpPr>
        <p:spPr>
          <a:xfrm flipH="1">
            <a:off x="8092881" y="3559326"/>
            <a:ext cx="79019" cy="209997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6" name="Rectangle 1935">
            <a:extLst>
              <a:ext uri="{FF2B5EF4-FFF2-40B4-BE49-F238E27FC236}">
                <a16:creationId xmlns:a16="http://schemas.microsoft.com/office/drawing/2014/main" id="{EA98951B-FE64-34D3-0CAF-C32CA22BB967}"/>
              </a:ext>
            </a:extLst>
          </p:cNvPr>
          <p:cNvSpPr/>
          <p:nvPr/>
        </p:nvSpPr>
        <p:spPr>
          <a:xfrm>
            <a:off x="7913713" y="3467421"/>
            <a:ext cx="83193" cy="401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7" name="Rectangle 1936">
            <a:extLst>
              <a:ext uri="{FF2B5EF4-FFF2-40B4-BE49-F238E27FC236}">
                <a16:creationId xmlns:a16="http://schemas.microsoft.com/office/drawing/2014/main" id="{1F826B51-D01E-9A80-A924-D296694714FD}"/>
              </a:ext>
            </a:extLst>
          </p:cNvPr>
          <p:cNvSpPr/>
          <p:nvPr/>
        </p:nvSpPr>
        <p:spPr>
          <a:xfrm>
            <a:off x="7960926" y="3691339"/>
            <a:ext cx="45719" cy="481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8" name="TextBox 1937">
            <a:extLst>
              <a:ext uri="{FF2B5EF4-FFF2-40B4-BE49-F238E27FC236}">
                <a16:creationId xmlns:a16="http://schemas.microsoft.com/office/drawing/2014/main" id="{B1FCA5C3-0F2F-70F6-2A72-C4950DA139CD}"/>
              </a:ext>
            </a:extLst>
          </p:cNvPr>
          <p:cNvSpPr txBox="1"/>
          <p:nvPr/>
        </p:nvSpPr>
        <p:spPr>
          <a:xfrm rot="16200000">
            <a:off x="7578869" y="3526635"/>
            <a:ext cx="750332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.01 </a:t>
            </a:r>
            <a:r>
              <a:rPr lang="en-US" sz="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mfd</a:t>
            </a:r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.01 </a:t>
            </a:r>
            <a:r>
              <a:rPr lang="en-US" sz="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mfd</a:t>
            </a:r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39" name="Rectangle 1938">
            <a:extLst>
              <a:ext uri="{FF2B5EF4-FFF2-40B4-BE49-F238E27FC236}">
                <a16:creationId xmlns:a16="http://schemas.microsoft.com/office/drawing/2014/main" id="{C6D64FA5-3DA5-BF5F-5585-9328B9931C5D}"/>
              </a:ext>
            </a:extLst>
          </p:cNvPr>
          <p:cNvSpPr/>
          <p:nvPr/>
        </p:nvSpPr>
        <p:spPr>
          <a:xfrm>
            <a:off x="7543990" y="3137894"/>
            <a:ext cx="949537" cy="2150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0" name="Rectangle 1939">
            <a:extLst>
              <a:ext uri="{FF2B5EF4-FFF2-40B4-BE49-F238E27FC236}">
                <a16:creationId xmlns:a16="http://schemas.microsoft.com/office/drawing/2014/main" id="{89C122E9-C147-4E96-983E-7B8EB51E1281}"/>
              </a:ext>
            </a:extLst>
          </p:cNvPr>
          <p:cNvSpPr/>
          <p:nvPr/>
        </p:nvSpPr>
        <p:spPr>
          <a:xfrm rot="2636114" flipH="1">
            <a:off x="8477376" y="3260118"/>
            <a:ext cx="45719" cy="624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1" name="TextBox 1940">
            <a:extLst>
              <a:ext uri="{FF2B5EF4-FFF2-40B4-BE49-F238E27FC236}">
                <a16:creationId xmlns:a16="http://schemas.microsoft.com/office/drawing/2014/main" id="{3651F4E4-91A1-F729-ABBF-B5EE7B70ABF5}"/>
              </a:ext>
            </a:extLst>
          </p:cNvPr>
          <p:cNvSpPr txBox="1"/>
          <p:nvPr/>
        </p:nvSpPr>
        <p:spPr>
          <a:xfrm>
            <a:off x="7618421" y="3183215"/>
            <a:ext cx="8980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“ON-OFF” SWITCH</a:t>
            </a:r>
          </a:p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(ON PUSH BUTTON SWITCH)</a:t>
            </a:r>
          </a:p>
        </p:txBody>
      </p:sp>
      <p:sp>
        <p:nvSpPr>
          <p:cNvPr id="1942" name="Rectangle 1941">
            <a:extLst>
              <a:ext uri="{FF2B5EF4-FFF2-40B4-BE49-F238E27FC236}">
                <a16:creationId xmlns:a16="http://schemas.microsoft.com/office/drawing/2014/main" id="{0B56DFC4-07B8-BEEE-5FD7-5B42FDE1E7A3}"/>
              </a:ext>
            </a:extLst>
          </p:cNvPr>
          <p:cNvSpPr/>
          <p:nvPr/>
        </p:nvSpPr>
        <p:spPr>
          <a:xfrm>
            <a:off x="8843408" y="3007055"/>
            <a:ext cx="170587" cy="932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3" name="TextBox 1942">
            <a:extLst>
              <a:ext uri="{FF2B5EF4-FFF2-40B4-BE49-F238E27FC236}">
                <a16:creationId xmlns:a16="http://schemas.microsoft.com/office/drawing/2014/main" id="{F6F9F79C-D68F-20FC-B4AC-655BD71C078A}"/>
              </a:ext>
            </a:extLst>
          </p:cNvPr>
          <p:cNvSpPr txBox="1"/>
          <p:nvPr/>
        </p:nvSpPr>
        <p:spPr>
          <a:xfrm>
            <a:off x="8805821" y="2954090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</a:p>
        </p:txBody>
      </p:sp>
      <p:sp>
        <p:nvSpPr>
          <p:cNvPr id="1944" name="Oval 1943">
            <a:extLst>
              <a:ext uri="{FF2B5EF4-FFF2-40B4-BE49-F238E27FC236}">
                <a16:creationId xmlns:a16="http://schemas.microsoft.com/office/drawing/2014/main" id="{024AF0CF-FE57-684D-388D-B66A423923D7}"/>
              </a:ext>
            </a:extLst>
          </p:cNvPr>
          <p:cNvSpPr/>
          <p:nvPr/>
        </p:nvSpPr>
        <p:spPr>
          <a:xfrm>
            <a:off x="9731920" y="4435072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" name="Oval 1945">
            <a:extLst>
              <a:ext uri="{FF2B5EF4-FFF2-40B4-BE49-F238E27FC236}">
                <a16:creationId xmlns:a16="http://schemas.microsoft.com/office/drawing/2014/main" id="{E59377E2-44C2-6FEA-6E02-06FB67E531E3}"/>
              </a:ext>
            </a:extLst>
          </p:cNvPr>
          <p:cNvSpPr/>
          <p:nvPr/>
        </p:nvSpPr>
        <p:spPr>
          <a:xfrm>
            <a:off x="10336180" y="4595220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7" name="Oval 1946">
            <a:extLst>
              <a:ext uri="{FF2B5EF4-FFF2-40B4-BE49-F238E27FC236}">
                <a16:creationId xmlns:a16="http://schemas.microsoft.com/office/drawing/2014/main" id="{497EA9AA-8619-344B-357B-0D1B2FCEC70F}"/>
              </a:ext>
            </a:extLst>
          </p:cNvPr>
          <p:cNvSpPr/>
          <p:nvPr/>
        </p:nvSpPr>
        <p:spPr>
          <a:xfrm>
            <a:off x="10130755" y="4596974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8" name="Oval 1947">
            <a:extLst>
              <a:ext uri="{FF2B5EF4-FFF2-40B4-BE49-F238E27FC236}">
                <a16:creationId xmlns:a16="http://schemas.microsoft.com/office/drawing/2014/main" id="{4D40DA26-2075-A948-8234-652043FF88B3}"/>
              </a:ext>
            </a:extLst>
          </p:cNvPr>
          <p:cNvSpPr/>
          <p:nvPr/>
        </p:nvSpPr>
        <p:spPr>
          <a:xfrm>
            <a:off x="9936714" y="4590204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9" name="Oval 1948">
            <a:extLst>
              <a:ext uri="{FF2B5EF4-FFF2-40B4-BE49-F238E27FC236}">
                <a16:creationId xmlns:a16="http://schemas.microsoft.com/office/drawing/2014/main" id="{73202D2B-20E2-8476-3033-54BA4C09FBF1}"/>
              </a:ext>
            </a:extLst>
          </p:cNvPr>
          <p:cNvSpPr/>
          <p:nvPr/>
        </p:nvSpPr>
        <p:spPr>
          <a:xfrm>
            <a:off x="9747872" y="4592144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0" name="Oval 1949">
            <a:extLst>
              <a:ext uri="{FF2B5EF4-FFF2-40B4-BE49-F238E27FC236}">
                <a16:creationId xmlns:a16="http://schemas.microsoft.com/office/drawing/2014/main" id="{CEA6817E-E6BD-E513-5C0F-AA24F9776494}"/>
              </a:ext>
            </a:extLst>
          </p:cNvPr>
          <p:cNvSpPr/>
          <p:nvPr/>
        </p:nvSpPr>
        <p:spPr>
          <a:xfrm>
            <a:off x="9554058" y="4602820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1" name="Oval 1950">
            <a:extLst>
              <a:ext uri="{FF2B5EF4-FFF2-40B4-BE49-F238E27FC236}">
                <a16:creationId xmlns:a16="http://schemas.microsoft.com/office/drawing/2014/main" id="{43CF1AA8-8318-E581-25BD-7D021B7B1680}"/>
              </a:ext>
            </a:extLst>
          </p:cNvPr>
          <p:cNvSpPr/>
          <p:nvPr/>
        </p:nvSpPr>
        <p:spPr>
          <a:xfrm>
            <a:off x="9363725" y="4605108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2" name="Oval 1951">
            <a:extLst>
              <a:ext uri="{FF2B5EF4-FFF2-40B4-BE49-F238E27FC236}">
                <a16:creationId xmlns:a16="http://schemas.microsoft.com/office/drawing/2014/main" id="{0961E6A5-69A4-1106-9DF9-56F84EE7377B}"/>
              </a:ext>
            </a:extLst>
          </p:cNvPr>
          <p:cNvSpPr/>
          <p:nvPr/>
        </p:nvSpPr>
        <p:spPr>
          <a:xfrm>
            <a:off x="9167958" y="4607758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3" name="TextBox 1952">
            <a:extLst>
              <a:ext uri="{FF2B5EF4-FFF2-40B4-BE49-F238E27FC236}">
                <a16:creationId xmlns:a16="http://schemas.microsoft.com/office/drawing/2014/main" id="{2957C1A8-FEB3-CC10-C624-DF10FBE7A3FD}"/>
              </a:ext>
            </a:extLst>
          </p:cNvPr>
          <p:cNvSpPr txBox="1"/>
          <p:nvPr/>
        </p:nvSpPr>
        <p:spPr>
          <a:xfrm>
            <a:off x="9679179" y="4411010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</a:p>
        </p:txBody>
      </p:sp>
      <p:sp>
        <p:nvSpPr>
          <p:cNvPr id="1954" name="TextBox 1953">
            <a:extLst>
              <a:ext uri="{FF2B5EF4-FFF2-40B4-BE49-F238E27FC236}">
                <a16:creationId xmlns:a16="http://schemas.microsoft.com/office/drawing/2014/main" id="{290A7BB7-04EF-5E3B-B481-E3FD54E70FC5}"/>
              </a:ext>
            </a:extLst>
          </p:cNvPr>
          <p:cNvSpPr txBox="1"/>
          <p:nvPr/>
        </p:nvSpPr>
        <p:spPr>
          <a:xfrm>
            <a:off x="9092277" y="4587885"/>
            <a:ext cx="148047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26G</a:t>
            </a:r>
          </a:p>
        </p:txBody>
      </p:sp>
      <p:sp>
        <p:nvSpPr>
          <p:cNvPr id="1955" name="TextBox 1954">
            <a:extLst>
              <a:ext uri="{FF2B5EF4-FFF2-40B4-BE49-F238E27FC236}">
                <a16:creationId xmlns:a16="http://schemas.microsoft.com/office/drawing/2014/main" id="{3D5045A4-1436-2391-8AE2-B55D062BAC37}"/>
              </a:ext>
            </a:extLst>
          </p:cNvPr>
          <p:cNvSpPr txBox="1"/>
          <p:nvPr/>
        </p:nvSpPr>
        <p:spPr>
          <a:xfrm>
            <a:off x="9294860" y="4584337"/>
            <a:ext cx="28405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26F</a:t>
            </a:r>
          </a:p>
        </p:txBody>
      </p:sp>
      <p:sp>
        <p:nvSpPr>
          <p:cNvPr id="1956" name="TextBox 1955">
            <a:extLst>
              <a:ext uri="{FF2B5EF4-FFF2-40B4-BE49-F238E27FC236}">
                <a16:creationId xmlns:a16="http://schemas.microsoft.com/office/drawing/2014/main" id="{89206561-7A24-D365-DA53-094A766F2B3F}"/>
              </a:ext>
            </a:extLst>
          </p:cNvPr>
          <p:cNvSpPr txBox="1"/>
          <p:nvPr/>
        </p:nvSpPr>
        <p:spPr>
          <a:xfrm>
            <a:off x="9490675" y="4579567"/>
            <a:ext cx="28725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26E</a:t>
            </a:r>
          </a:p>
        </p:txBody>
      </p:sp>
      <p:sp>
        <p:nvSpPr>
          <p:cNvPr id="1957" name="TextBox 1956">
            <a:extLst>
              <a:ext uri="{FF2B5EF4-FFF2-40B4-BE49-F238E27FC236}">
                <a16:creationId xmlns:a16="http://schemas.microsoft.com/office/drawing/2014/main" id="{8C6B3449-42BC-5F91-46AB-B45769922248}"/>
              </a:ext>
            </a:extLst>
          </p:cNvPr>
          <p:cNvSpPr txBox="1"/>
          <p:nvPr/>
        </p:nvSpPr>
        <p:spPr>
          <a:xfrm>
            <a:off x="9678819" y="4570040"/>
            <a:ext cx="29527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26D</a:t>
            </a:r>
          </a:p>
        </p:txBody>
      </p:sp>
      <p:sp>
        <p:nvSpPr>
          <p:cNvPr id="1958" name="TextBox 1957">
            <a:extLst>
              <a:ext uri="{FF2B5EF4-FFF2-40B4-BE49-F238E27FC236}">
                <a16:creationId xmlns:a16="http://schemas.microsoft.com/office/drawing/2014/main" id="{129532BC-4C89-1F9D-DBC2-5566B2CDFFEC}"/>
              </a:ext>
            </a:extLst>
          </p:cNvPr>
          <p:cNvSpPr txBox="1"/>
          <p:nvPr/>
        </p:nvSpPr>
        <p:spPr>
          <a:xfrm>
            <a:off x="9863799" y="4571805"/>
            <a:ext cx="29206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26C</a:t>
            </a:r>
          </a:p>
        </p:txBody>
      </p:sp>
      <p:sp>
        <p:nvSpPr>
          <p:cNvPr id="1959" name="TextBox 1958">
            <a:extLst>
              <a:ext uri="{FF2B5EF4-FFF2-40B4-BE49-F238E27FC236}">
                <a16:creationId xmlns:a16="http://schemas.microsoft.com/office/drawing/2014/main" id="{F7B1A17D-3952-8C64-6A37-8A2AB79820D4}"/>
              </a:ext>
            </a:extLst>
          </p:cNvPr>
          <p:cNvSpPr txBox="1"/>
          <p:nvPr/>
        </p:nvSpPr>
        <p:spPr>
          <a:xfrm>
            <a:off x="10053942" y="4573875"/>
            <a:ext cx="29206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26B</a:t>
            </a:r>
          </a:p>
        </p:txBody>
      </p:sp>
      <p:sp>
        <p:nvSpPr>
          <p:cNvPr id="1960" name="TextBox 1959">
            <a:extLst>
              <a:ext uri="{FF2B5EF4-FFF2-40B4-BE49-F238E27FC236}">
                <a16:creationId xmlns:a16="http://schemas.microsoft.com/office/drawing/2014/main" id="{8652717E-1DDC-8AB7-36E7-A8870E442923}"/>
              </a:ext>
            </a:extLst>
          </p:cNvPr>
          <p:cNvSpPr txBox="1"/>
          <p:nvPr/>
        </p:nvSpPr>
        <p:spPr>
          <a:xfrm>
            <a:off x="10260500" y="4574684"/>
            <a:ext cx="29527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26A</a:t>
            </a:r>
          </a:p>
        </p:txBody>
      </p:sp>
      <p:sp>
        <p:nvSpPr>
          <p:cNvPr id="1962" name="Rectangle 1961">
            <a:extLst>
              <a:ext uri="{FF2B5EF4-FFF2-40B4-BE49-F238E27FC236}">
                <a16:creationId xmlns:a16="http://schemas.microsoft.com/office/drawing/2014/main" id="{C737D512-151D-F91B-8397-D5E4A04D3D3F}"/>
              </a:ext>
            </a:extLst>
          </p:cNvPr>
          <p:cNvSpPr/>
          <p:nvPr/>
        </p:nvSpPr>
        <p:spPr>
          <a:xfrm>
            <a:off x="10540160" y="4720282"/>
            <a:ext cx="274583" cy="1370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" name="Oval 1944">
            <a:extLst>
              <a:ext uri="{FF2B5EF4-FFF2-40B4-BE49-F238E27FC236}">
                <a16:creationId xmlns:a16="http://schemas.microsoft.com/office/drawing/2014/main" id="{F1C832B5-B657-FB40-E6F4-5958F2346B25}"/>
              </a:ext>
            </a:extLst>
          </p:cNvPr>
          <p:cNvSpPr/>
          <p:nvPr/>
        </p:nvSpPr>
        <p:spPr>
          <a:xfrm>
            <a:off x="10629969" y="4588108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1" name="TextBox 1960">
            <a:extLst>
              <a:ext uri="{FF2B5EF4-FFF2-40B4-BE49-F238E27FC236}">
                <a16:creationId xmlns:a16="http://schemas.microsoft.com/office/drawing/2014/main" id="{DFE0083F-49E4-610B-0E8E-5C8D42D1AC2E}"/>
              </a:ext>
            </a:extLst>
          </p:cNvPr>
          <p:cNvSpPr txBox="1"/>
          <p:nvPr/>
        </p:nvSpPr>
        <p:spPr>
          <a:xfrm>
            <a:off x="10578553" y="4561969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1963" name="Rectangle 1962">
            <a:extLst>
              <a:ext uri="{FF2B5EF4-FFF2-40B4-BE49-F238E27FC236}">
                <a16:creationId xmlns:a16="http://schemas.microsoft.com/office/drawing/2014/main" id="{AC1A6C4C-06E9-123A-44AE-73A3F70C9520}"/>
              </a:ext>
            </a:extLst>
          </p:cNvPr>
          <p:cNvSpPr/>
          <p:nvPr/>
        </p:nvSpPr>
        <p:spPr>
          <a:xfrm>
            <a:off x="10462131" y="4887957"/>
            <a:ext cx="292028" cy="1211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4" name="Rectangle 1963">
            <a:extLst>
              <a:ext uri="{FF2B5EF4-FFF2-40B4-BE49-F238E27FC236}">
                <a16:creationId xmlns:a16="http://schemas.microsoft.com/office/drawing/2014/main" id="{0708DD8D-FCB4-4724-C9DF-9AD17197B7EE}"/>
              </a:ext>
            </a:extLst>
          </p:cNvPr>
          <p:cNvSpPr/>
          <p:nvPr/>
        </p:nvSpPr>
        <p:spPr>
          <a:xfrm>
            <a:off x="10460572" y="5069466"/>
            <a:ext cx="54320" cy="167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66" name="Straight Arrow Connector 1965">
            <a:extLst>
              <a:ext uri="{FF2B5EF4-FFF2-40B4-BE49-F238E27FC236}">
                <a16:creationId xmlns:a16="http://schemas.microsoft.com/office/drawing/2014/main" id="{BDBAA888-A8DB-9FEF-DD5E-3B4161BBA1A1}"/>
              </a:ext>
            </a:extLst>
          </p:cNvPr>
          <p:cNvCxnSpPr>
            <a:cxnSpLocks/>
            <a:endCxn id="1964" idx="2"/>
          </p:cNvCxnSpPr>
          <p:nvPr/>
        </p:nvCxnSpPr>
        <p:spPr>
          <a:xfrm flipH="1">
            <a:off x="10487732" y="4722052"/>
            <a:ext cx="199909" cy="515106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9" name="Oval 1968">
            <a:extLst>
              <a:ext uri="{FF2B5EF4-FFF2-40B4-BE49-F238E27FC236}">
                <a16:creationId xmlns:a16="http://schemas.microsoft.com/office/drawing/2014/main" id="{E67F4F6C-1D28-2A7A-3784-82FBE84448D6}"/>
              </a:ext>
            </a:extLst>
          </p:cNvPr>
          <p:cNvSpPr/>
          <p:nvPr/>
        </p:nvSpPr>
        <p:spPr>
          <a:xfrm>
            <a:off x="8723567" y="5146617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0" name="Oval 1969">
            <a:extLst>
              <a:ext uri="{FF2B5EF4-FFF2-40B4-BE49-F238E27FC236}">
                <a16:creationId xmlns:a16="http://schemas.microsoft.com/office/drawing/2014/main" id="{D00613F2-BC76-0310-7A5C-53D059F600F5}"/>
              </a:ext>
            </a:extLst>
          </p:cNvPr>
          <p:cNvSpPr/>
          <p:nvPr/>
        </p:nvSpPr>
        <p:spPr>
          <a:xfrm>
            <a:off x="8730210" y="5622207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1" name="Oval 1970">
            <a:extLst>
              <a:ext uri="{FF2B5EF4-FFF2-40B4-BE49-F238E27FC236}">
                <a16:creationId xmlns:a16="http://schemas.microsoft.com/office/drawing/2014/main" id="{7C362AC3-9651-1DBF-66D1-7F92CCBFA8F2}"/>
              </a:ext>
            </a:extLst>
          </p:cNvPr>
          <p:cNvSpPr/>
          <p:nvPr/>
        </p:nvSpPr>
        <p:spPr>
          <a:xfrm>
            <a:off x="11173706" y="5254114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2" name="Oval 1971">
            <a:extLst>
              <a:ext uri="{FF2B5EF4-FFF2-40B4-BE49-F238E27FC236}">
                <a16:creationId xmlns:a16="http://schemas.microsoft.com/office/drawing/2014/main" id="{76896622-C902-8599-66E5-891B0D570313}"/>
              </a:ext>
            </a:extLst>
          </p:cNvPr>
          <p:cNvSpPr/>
          <p:nvPr/>
        </p:nvSpPr>
        <p:spPr>
          <a:xfrm>
            <a:off x="11184075" y="5409042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3" name="Oval 1972">
            <a:extLst>
              <a:ext uri="{FF2B5EF4-FFF2-40B4-BE49-F238E27FC236}">
                <a16:creationId xmlns:a16="http://schemas.microsoft.com/office/drawing/2014/main" id="{312B7E34-B73B-8196-F7AC-65DA1053BABE}"/>
              </a:ext>
            </a:extLst>
          </p:cNvPr>
          <p:cNvSpPr/>
          <p:nvPr/>
        </p:nvSpPr>
        <p:spPr>
          <a:xfrm>
            <a:off x="11184075" y="5544241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4" name="Oval 1973">
            <a:extLst>
              <a:ext uri="{FF2B5EF4-FFF2-40B4-BE49-F238E27FC236}">
                <a16:creationId xmlns:a16="http://schemas.microsoft.com/office/drawing/2014/main" id="{97B28C60-D2E1-E68D-C353-92374E6942C2}"/>
              </a:ext>
            </a:extLst>
          </p:cNvPr>
          <p:cNvSpPr/>
          <p:nvPr/>
        </p:nvSpPr>
        <p:spPr>
          <a:xfrm>
            <a:off x="11189045" y="5680905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5" name="TextBox 1974">
            <a:extLst>
              <a:ext uri="{FF2B5EF4-FFF2-40B4-BE49-F238E27FC236}">
                <a16:creationId xmlns:a16="http://schemas.microsoft.com/office/drawing/2014/main" id="{3BF01387-FAA2-18B7-C456-3E9878B4A694}"/>
              </a:ext>
            </a:extLst>
          </p:cNvPr>
          <p:cNvSpPr txBox="1"/>
          <p:nvPr/>
        </p:nvSpPr>
        <p:spPr>
          <a:xfrm>
            <a:off x="8674182" y="5114471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</p:txBody>
      </p:sp>
      <p:sp>
        <p:nvSpPr>
          <p:cNvPr id="1976" name="TextBox 1975">
            <a:extLst>
              <a:ext uri="{FF2B5EF4-FFF2-40B4-BE49-F238E27FC236}">
                <a16:creationId xmlns:a16="http://schemas.microsoft.com/office/drawing/2014/main" id="{F4D1DF49-738E-2F93-7E4C-BB6C0CB231B0}"/>
              </a:ext>
            </a:extLst>
          </p:cNvPr>
          <p:cNvSpPr txBox="1"/>
          <p:nvPr/>
        </p:nvSpPr>
        <p:spPr>
          <a:xfrm>
            <a:off x="8682820" y="5600181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</a:p>
        </p:txBody>
      </p:sp>
      <p:sp>
        <p:nvSpPr>
          <p:cNvPr id="1977" name="TextBox 1976">
            <a:extLst>
              <a:ext uri="{FF2B5EF4-FFF2-40B4-BE49-F238E27FC236}">
                <a16:creationId xmlns:a16="http://schemas.microsoft.com/office/drawing/2014/main" id="{DD453B1B-2CAC-FB1D-ADE1-39F9CEE92588}"/>
              </a:ext>
            </a:extLst>
          </p:cNvPr>
          <p:cNvSpPr txBox="1"/>
          <p:nvPr/>
        </p:nvSpPr>
        <p:spPr>
          <a:xfrm>
            <a:off x="11127039" y="5230816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</a:t>
            </a:r>
          </a:p>
        </p:txBody>
      </p:sp>
      <p:sp>
        <p:nvSpPr>
          <p:cNvPr id="1978" name="TextBox 1977">
            <a:extLst>
              <a:ext uri="{FF2B5EF4-FFF2-40B4-BE49-F238E27FC236}">
                <a16:creationId xmlns:a16="http://schemas.microsoft.com/office/drawing/2014/main" id="{211A2E99-3090-C58B-89E0-AE75BA5B1A7D}"/>
              </a:ext>
            </a:extLst>
          </p:cNvPr>
          <p:cNvSpPr txBox="1"/>
          <p:nvPr/>
        </p:nvSpPr>
        <p:spPr>
          <a:xfrm>
            <a:off x="11128270" y="5393579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</p:txBody>
      </p:sp>
      <p:sp>
        <p:nvSpPr>
          <p:cNvPr id="1979" name="TextBox 1978">
            <a:extLst>
              <a:ext uri="{FF2B5EF4-FFF2-40B4-BE49-F238E27FC236}">
                <a16:creationId xmlns:a16="http://schemas.microsoft.com/office/drawing/2014/main" id="{A00E94AE-0F30-97E9-4E60-8EDDE78231FB}"/>
              </a:ext>
            </a:extLst>
          </p:cNvPr>
          <p:cNvSpPr txBox="1"/>
          <p:nvPr/>
        </p:nvSpPr>
        <p:spPr>
          <a:xfrm>
            <a:off x="11126363" y="5521908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</a:p>
        </p:txBody>
      </p:sp>
      <p:sp>
        <p:nvSpPr>
          <p:cNvPr id="1980" name="TextBox 1979">
            <a:extLst>
              <a:ext uri="{FF2B5EF4-FFF2-40B4-BE49-F238E27FC236}">
                <a16:creationId xmlns:a16="http://schemas.microsoft.com/office/drawing/2014/main" id="{3CC87D61-5F3E-EA1B-D5F9-CA3E08CC4BCD}"/>
              </a:ext>
            </a:extLst>
          </p:cNvPr>
          <p:cNvSpPr txBox="1"/>
          <p:nvPr/>
        </p:nvSpPr>
        <p:spPr>
          <a:xfrm>
            <a:off x="11139872" y="5660666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</a:p>
        </p:txBody>
      </p:sp>
      <p:sp>
        <p:nvSpPr>
          <p:cNvPr id="1981" name="Oval 1980">
            <a:extLst>
              <a:ext uri="{FF2B5EF4-FFF2-40B4-BE49-F238E27FC236}">
                <a16:creationId xmlns:a16="http://schemas.microsoft.com/office/drawing/2014/main" id="{A19FD154-ADE4-5C19-1108-A302D37B229A}"/>
              </a:ext>
            </a:extLst>
          </p:cNvPr>
          <p:cNvSpPr/>
          <p:nvPr/>
        </p:nvSpPr>
        <p:spPr>
          <a:xfrm>
            <a:off x="9765265" y="6453672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2" name="Oval 1981">
            <a:extLst>
              <a:ext uri="{FF2B5EF4-FFF2-40B4-BE49-F238E27FC236}">
                <a16:creationId xmlns:a16="http://schemas.microsoft.com/office/drawing/2014/main" id="{68D8C078-7098-D4CB-7773-C2C844A9C93B}"/>
              </a:ext>
            </a:extLst>
          </p:cNvPr>
          <p:cNvSpPr/>
          <p:nvPr/>
        </p:nvSpPr>
        <p:spPr>
          <a:xfrm>
            <a:off x="10354158" y="6297131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3" name="Oval 1982">
            <a:extLst>
              <a:ext uri="{FF2B5EF4-FFF2-40B4-BE49-F238E27FC236}">
                <a16:creationId xmlns:a16="http://schemas.microsoft.com/office/drawing/2014/main" id="{8EBB6470-D0AD-C76F-B0D7-C2629C81ED32}"/>
              </a:ext>
            </a:extLst>
          </p:cNvPr>
          <p:cNvSpPr/>
          <p:nvPr/>
        </p:nvSpPr>
        <p:spPr>
          <a:xfrm>
            <a:off x="10157860" y="6297131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4" name="Oval 1983">
            <a:extLst>
              <a:ext uri="{FF2B5EF4-FFF2-40B4-BE49-F238E27FC236}">
                <a16:creationId xmlns:a16="http://schemas.microsoft.com/office/drawing/2014/main" id="{3CC6444F-8E4D-FCA7-62B9-FE1537DF1AFA}"/>
              </a:ext>
            </a:extLst>
          </p:cNvPr>
          <p:cNvSpPr/>
          <p:nvPr/>
        </p:nvSpPr>
        <p:spPr>
          <a:xfrm>
            <a:off x="9966533" y="6302100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5" name="Oval 1984">
            <a:extLst>
              <a:ext uri="{FF2B5EF4-FFF2-40B4-BE49-F238E27FC236}">
                <a16:creationId xmlns:a16="http://schemas.microsoft.com/office/drawing/2014/main" id="{E0449663-9B5A-E688-A4B3-AB83E181B495}"/>
              </a:ext>
            </a:extLst>
          </p:cNvPr>
          <p:cNvSpPr/>
          <p:nvPr/>
        </p:nvSpPr>
        <p:spPr>
          <a:xfrm>
            <a:off x="9767749" y="6309555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6" name="Oval 1985">
            <a:extLst>
              <a:ext uri="{FF2B5EF4-FFF2-40B4-BE49-F238E27FC236}">
                <a16:creationId xmlns:a16="http://schemas.microsoft.com/office/drawing/2014/main" id="{FBF6B10C-66F3-8077-1EEF-A1849A138270}"/>
              </a:ext>
            </a:extLst>
          </p:cNvPr>
          <p:cNvSpPr/>
          <p:nvPr/>
        </p:nvSpPr>
        <p:spPr>
          <a:xfrm>
            <a:off x="9576421" y="6307069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7" name="Oval 1986">
            <a:extLst>
              <a:ext uri="{FF2B5EF4-FFF2-40B4-BE49-F238E27FC236}">
                <a16:creationId xmlns:a16="http://schemas.microsoft.com/office/drawing/2014/main" id="{716275DA-AC8E-86CE-DEFD-1B076772C944}"/>
              </a:ext>
            </a:extLst>
          </p:cNvPr>
          <p:cNvSpPr/>
          <p:nvPr/>
        </p:nvSpPr>
        <p:spPr>
          <a:xfrm>
            <a:off x="9382608" y="6309554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8" name="Oval 1987">
            <a:extLst>
              <a:ext uri="{FF2B5EF4-FFF2-40B4-BE49-F238E27FC236}">
                <a16:creationId xmlns:a16="http://schemas.microsoft.com/office/drawing/2014/main" id="{6C406CD7-795B-6FF7-A196-C3101B8B2D57}"/>
              </a:ext>
            </a:extLst>
          </p:cNvPr>
          <p:cNvSpPr/>
          <p:nvPr/>
        </p:nvSpPr>
        <p:spPr>
          <a:xfrm>
            <a:off x="9174517" y="6312040"/>
            <a:ext cx="150872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9" name="TextBox 1988">
            <a:extLst>
              <a:ext uri="{FF2B5EF4-FFF2-40B4-BE49-F238E27FC236}">
                <a16:creationId xmlns:a16="http://schemas.microsoft.com/office/drawing/2014/main" id="{5E5609B0-0292-7C79-CFDA-75CB88CE40AD}"/>
              </a:ext>
            </a:extLst>
          </p:cNvPr>
          <p:cNvSpPr txBox="1"/>
          <p:nvPr/>
        </p:nvSpPr>
        <p:spPr>
          <a:xfrm>
            <a:off x="9705340" y="6426006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1990" name="TextBox 1989">
            <a:extLst>
              <a:ext uri="{FF2B5EF4-FFF2-40B4-BE49-F238E27FC236}">
                <a16:creationId xmlns:a16="http://schemas.microsoft.com/office/drawing/2014/main" id="{493418E4-50D0-57BF-5C0D-745EC3DACAA3}"/>
              </a:ext>
            </a:extLst>
          </p:cNvPr>
          <p:cNvSpPr txBox="1"/>
          <p:nvPr/>
        </p:nvSpPr>
        <p:spPr>
          <a:xfrm>
            <a:off x="10276568" y="6274644"/>
            <a:ext cx="29527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13A</a:t>
            </a:r>
          </a:p>
        </p:txBody>
      </p:sp>
      <p:sp>
        <p:nvSpPr>
          <p:cNvPr id="1991" name="TextBox 1990">
            <a:extLst>
              <a:ext uri="{FF2B5EF4-FFF2-40B4-BE49-F238E27FC236}">
                <a16:creationId xmlns:a16="http://schemas.microsoft.com/office/drawing/2014/main" id="{A444A8BB-C2D3-F93D-E693-85F2FCC2002D}"/>
              </a:ext>
            </a:extLst>
          </p:cNvPr>
          <p:cNvSpPr txBox="1"/>
          <p:nvPr/>
        </p:nvSpPr>
        <p:spPr>
          <a:xfrm>
            <a:off x="10079193" y="6273877"/>
            <a:ext cx="29206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13B</a:t>
            </a:r>
          </a:p>
        </p:txBody>
      </p:sp>
      <p:sp>
        <p:nvSpPr>
          <p:cNvPr id="1992" name="TextBox 1991">
            <a:extLst>
              <a:ext uri="{FF2B5EF4-FFF2-40B4-BE49-F238E27FC236}">
                <a16:creationId xmlns:a16="http://schemas.microsoft.com/office/drawing/2014/main" id="{17621DD5-4DFF-7320-FFBC-F5AA16349DD2}"/>
              </a:ext>
            </a:extLst>
          </p:cNvPr>
          <p:cNvSpPr txBox="1"/>
          <p:nvPr/>
        </p:nvSpPr>
        <p:spPr>
          <a:xfrm>
            <a:off x="9888603" y="6278717"/>
            <a:ext cx="29206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13C</a:t>
            </a:r>
          </a:p>
        </p:txBody>
      </p:sp>
      <p:sp>
        <p:nvSpPr>
          <p:cNvPr id="1993" name="TextBox 1992">
            <a:extLst>
              <a:ext uri="{FF2B5EF4-FFF2-40B4-BE49-F238E27FC236}">
                <a16:creationId xmlns:a16="http://schemas.microsoft.com/office/drawing/2014/main" id="{5A82FE1D-AF23-AF8A-5453-9AB23E580B58}"/>
              </a:ext>
            </a:extLst>
          </p:cNvPr>
          <p:cNvSpPr txBox="1"/>
          <p:nvPr/>
        </p:nvSpPr>
        <p:spPr>
          <a:xfrm>
            <a:off x="9694637" y="6282099"/>
            <a:ext cx="29527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13D</a:t>
            </a:r>
          </a:p>
        </p:txBody>
      </p:sp>
      <p:sp>
        <p:nvSpPr>
          <p:cNvPr id="1994" name="TextBox 1993">
            <a:extLst>
              <a:ext uri="{FF2B5EF4-FFF2-40B4-BE49-F238E27FC236}">
                <a16:creationId xmlns:a16="http://schemas.microsoft.com/office/drawing/2014/main" id="{CF231340-EFDA-C11A-5761-011AC50D1261}"/>
              </a:ext>
            </a:extLst>
          </p:cNvPr>
          <p:cNvSpPr txBox="1"/>
          <p:nvPr/>
        </p:nvSpPr>
        <p:spPr>
          <a:xfrm>
            <a:off x="9500453" y="6287068"/>
            <a:ext cx="28725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13E</a:t>
            </a:r>
          </a:p>
        </p:txBody>
      </p:sp>
      <p:sp>
        <p:nvSpPr>
          <p:cNvPr id="1995" name="TextBox 1994">
            <a:extLst>
              <a:ext uri="{FF2B5EF4-FFF2-40B4-BE49-F238E27FC236}">
                <a16:creationId xmlns:a16="http://schemas.microsoft.com/office/drawing/2014/main" id="{92DE3989-A879-862E-FE17-5E8208D3BF62}"/>
              </a:ext>
            </a:extLst>
          </p:cNvPr>
          <p:cNvSpPr txBox="1"/>
          <p:nvPr/>
        </p:nvSpPr>
        <p:spPr>
          <a:xfrm>
            <a:off x="9308104" y="6287700"/>
            <a:ext cx="28405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13F</a:t>
            </a:r>
          </a:p>
        </p:txBody>
      </p:sp>
      <p:sp>
        <p:nvSpPr>
          <p:cNvPr id="1996" name="TextBox 1995">
            <a:extLst>
              <a:ext uri="{FF2B5EF4-FFF2-40B4-BE49-F238E27FC236}">
                <a16:creationId xmlns:a16="http://schemas.microsoft.com/office/drawing/2014/main" id="{BA363200-961D-64C1-03E2-5A368FA6C82A}"/>
              </a:ext>
            </a:extLst>
          </p:cNvPr>
          <p:cNvSpPr txBox="1"/>
          <p:nvPr/>
        </p:nvSpPr>
        <p:spPr>
          <a:xfrm>
            <a:off x="9103259" y="6294626"/>
            <a:ext cx="29527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13G</a:t>
            </a:r>
          </a:p>
        </p:txBody>
      </p:sp>
      <p:sp>
        <p:nvSpPr>
          <p:cNvPr id="1998" name="Rectangle 1997">
            <a:extLst>
              <a:ext uri="{FF2B5EF4-FFF2-40B4-BE49-F238E27FC236}">
                <a16:creationId xmlns:a16="http://schemas.microsoft.com/office/drawing/2014/main" id="{4F23A9EC-0D32-D21A-47A5-4076C0C7F553}"/>
              </a:ext>
            </a:extLst>
          </p:cNvPr>
          <p:cNvSpPr/>
          <p:nvPr/>
        </p:nvSpPr>
        <p:spPr>
          <a:xfrm>
            <a:off x="10518085" y="5963055"/>
            <a:ext cx="178904" cy="1718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9" name="TextBox 1998">
            <a:extLst>
              <a:ext uri="{FF2B5EF4-FFF2-40B4-BE49-F238E27FC236}">
                <a16:creationId xmlns:a16="http://schemas.microsoft.com/office/drawing/2014/main" id="{DA8413C9-182E-2081-95E4-FD3C3DFF9D6E}"/>
              </a:ext>
            </a:extLst>
          </p:cNvPr>
          <p:cNvSpPr txBox="1"/>
          <p:nvPr/>
        </p:nvSpPr>
        <p:spPr>
          <a:xfrm>
            <a:off x="10447678" y="5917026"/>
            <a:ext cx="2920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OSC</a:t>
            </a:r>
          </a:p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</a:t>
            </a:r>
          </a:p>
        </p:txBody>
      </p:sp>
      <p:sp>
        <p:nvSpPr>
          <p:cNvPr id="2000" name="Oval 1999">
            <a:extLst>
              <a:ext uri="{FF2B5EF4-FFF2-40B4-BE49-F238E27FC236}">
                <a16:creationId xmlns:a16="http://schemas.microsoft.com/office/drawing/2014/main" id="{ECD91B7B-7040-2C62-7955-831E1EB1CE1A}"/>
              </a:ext>
            </a:extLst>
          </p:cNvPr>
          <p:cNvSpPr/>
          <p:nvPr/>
        </p:nvSpPr>
        <p:spPr>
          <a:xfrm>
            <a:off x="10315513" y="6003167"/>
            <a:ext cx="54076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1" name="Oval 2000">
            <a:extLst>
              <a:ext uri="{FF2B5EF4-FFF2-40B4-BE49-F238E27FC236}">
                <a16:creationId xmlns:a16="http://schemas.microsoft.com/office/drawing/2014/main" id="{ADD821B4-377C-8ECC-936C-674637B91A10}"/>
              </a:ext>
            </a:extLst>
          </p:cNvPr>
          <p:cNvSpPr/>
          <p:nvPr/>
        </p:nvSpPr>
        <p:spPr>
          <a:xfrm>
            <a:off x="10103443" y="5985544"/>
            <a:ext cx="51864" cy="8229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2" name="Oval 2001">
            <a:extLst>
              <a:ext uri="{FF2B5EF4-FFF2-40B4-BE49-F238E27FC236}">
                <a16:creationId xmlns:a16="http://schemas.microsoft.com/office/drawing/2014/main" id="{8FA53F77-C00F-F9AE-ADB7-603EDEC9B5C8}"/>
              </a:ext>
            </a:extLst>
          </p:cNvPr>
          <p:cNvSpPr/>
          <p:nvPr/>
        </p:nvSpPr>
        <p:spPr>
          <a:xfrm>
            <a:off x="9899885" y="5988127"/>
            <a:ext cx="61608" cy="7474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3" name="Oval 2002">
            <a:extLst>
              <a:ext uri="{FF2B5EF4-FFF2-40B4-BE49-F238E27FC236}">
                <a16:creationId xmlns:a16="http://schemas.microsoft.com/office/drawing/2014/main" id="{8DD383F9-1A38-36A1-4D9E-60517FA5CE1E}"/>
              </a:ext>
            </a:extLst>
          </p:cNvPr>
          <p:cNvSpPr/>
          <p:nvPr/>
        </p:nvSpPr>
        <p:spPr>
          <a:xfrm>
            <a:off x="9728286" y="6001608"/>
            <a:ext cx="56511" cy="590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4" name="Oval 2003">
            <a:extLst>
              <a:ext uri="{FF2B5EF4-FFF2-40B4-BE49-F238E27FC236}">
                <a16:creationId xmlns:a16="http://schemas.microsoft.com/office/drawing/2014/main" id="{EE8A7EB0-A8B5-4C6E-3AD3-417CCE1B4740}"/>
              </a:ext>
            </a:extLst>
          </p:cNvPr>
          <p:cNvSpPr/>
          <p:nvPr/>
        </p:nvSpPr>
        <p:spPr>
          <a:xfrm>
            <a:off x="9539095" y="5998758"/>
            <a:ext cx="52138" cy="6248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5" name="Oval 2004">
            <a:extLst>
              <a:ext uri="{FF2B5EF4-FFF2-40B4-BE49-F238E27FC236}">
                <a16:creationId xmlns:a16="http://schemas.microsoft.com/office/drawing/2014/main" id="{04C755F0-3294-EDAE-FC4F-4721009F1264}"/>
              </a:ext>
            </a:extLst>
          </p:cNvPr>
          <p:cNvSpPr/>
          <p:nvPr/>
        </p:nvSpPr>
        <p:spPr>
          <a:xfrm>
            <a:off x="9330722" y="6004417"/>
            <a:ext cx="65742" cy="6017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6" name="Oval 2005">
            <a:extLst>
              <a:ext uri="{FF2B5EF4-FFF2-40B4-BE49-F238E27FC236}">
                <a16:creationId xmlns:a16="http://schemas.microsoft.com/office/drawing/2014/main" id="{B7F3414D-6A80-F264-DA8D-0DC9DF48FF88}"/>
              </a:ext>
            </a:extLst>
          </p:cNvPr>
          <p:cNvSpPr/>
          <p:nvPr/>
        </p:nvSpPr>
        <p:spPr>
          <a:xfrm>
            <a:off x="9129085" y="5996539"/>
            <a:ext cx="72798" cy="6881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7" name="TextBox 2006">
            <a:extLst>
              <a:ext uri="{FF2B5EF4-FFF2-40B4-BE49-F238E27FC236}">
                <a16:creationId xmlns:a16="http://schemas.microsoft.com/office/drawing/2014/main" id="{5B274A0B-F1CD-1126-0DBF-BB7510AE9116}"/>
              </a:ext>
            </a:extLst>
          </p:cNvPr>
          <p:cNvSpPr txBox="1"/>
          <p:nvPr/>
        </p:nvSpPr>
        <p:spPr>
          <a:xfrm>
            <a:off x="10225548" y="5942346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008" name="TextBox 2007">
            <a:extLst>
              <a:ext uri="{FF2B5EF4-FFF2-40B4-BE49-F238E27FC236}">
                <a16:creationId xmlns:a16="http://schemas.microsoft.com/office/drawing/2014/main" id="{D1CFDE6D-DFB4-B032-3636-AD7F6B74A7D2}"/>
              </a:ext>
            </a:extLst>
          </p:cNvPr>
          <p:cNvSpPr txBox="1"/>
          <p:nvPr/>
        </p:nvSpPr>
        <p:spPr>
          <a:xfrm>
            <a:off x="10027227" y="5942325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009" name="TextBox 2008">
            <a:extLst>
              <a:ext uri="{FF2B5EF4-FFF2-40B4-BE49-F238E27FC236}">
                <a16:creationId xmlns:a16="http://schemas.microsoft.com/office/drawing/2014/main" id="{205A5F7D-4034-7F24-D1F0-7645B9E2166B}"/>
              </a:ext>
            </a:extLst>
          </p:cNvPr>
          <p:cNvSpPr txBox="1"/>
          <p:nvPr/>
        </p:nvSpPr>
        <p:spPr>
          <a:xfrm>
            <a:off x="9825960" y="5938962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010" name="TextBox 2009">
            <a:extLst>
              <a:ext uri="{FF2B5EF4-FFF2-40B4-BE49-F238E27FC236}">
                <a16:creationId xmlns:a16="http://schemas.microsoft.com/office/drawing/2014/main" id="{250B1F33-8FD8-51A5-3FC0-3F033A243CFA}"/>
              </a:ext>
            </a:extLst>
          </p:cNvPr>
          <p:cNvSpPr txBox="1"/>
          <p:nvPr/>
        </p:nvSpPr>
        <p:spPr>
          <a:xfrm>
            <a:off x="9640391" y="5942261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011" name="TextBox 2010">
            <a:extLst>
              <a:ext uri="{FF2B5EF4-FFF2-40B4-BE49-F238E27FC236}">
                <a16:creationId xmlns:a16="http://schemas.microsoft.com/office/drawing/2014/main" id="{8770657A-DE2D-8EC9-8A63-DA240BCC46A1}"/>
              </a:ext>
            </a:extLst>
          </p:cNvPr>
          <p:cNvSpPr txBox="1"/>
          <p:nvPr/>
        </p:nvSpPr>
        <p:spPr>
          <a:xfrm>
            <a:off x="9455109" y="5945886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012" name="TextBox 2011">
            <a:extLst>
              <a:ext uri="{FF2B5EF4-FFF2-40B4-BE49-F238E27FC236}">
                <a16:creationId xmlns:a16="http://schemas.microsoft.com/office/drawing/2014/main" id="{20F7C7BB-A162-E98C-591E-D38CDB025CEF}"/>
              </a:ext>
            </a:extLst>
          </p:cNvPr>
          <p:cNvSpPr txBox="1"/>
          <p:nvPr/>
        </p:nvSpPr>
        <p:spPr>
          <a:xfrm>
            <a:off x="9250323" y="5953652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013" name="TextBox 2012">
            <a:extLst>
              <a:ext uri="{FF2B5EF4-FFF2-40B4-BE49-F238E27FC236}">
                <a16:creationId xmlns:a16="http://schemas.microsoft.com/office/drawing/2014/main" id="{4BEE1C13-C14D-62A6-7A34-5C7EE4699DAD}"/>
              </a:ext>
            </a:extLst>
          </p:cNvPr>
          <p:cNvSpPr txBox="1"/>
          <p:nvPr/>
        </p:nvSpPr>
        <p:spPr>
          <a:xfrm>
            <a:off x="9040971" y="5945729"/>
            <a:ext cx="2167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014" name="Rectangle 2013">
            <a:extLst>
              <a:ext uri="{FF2B5EF4-FFF2-40B4-BE49-F238E27FC236}">
                <a16:creationId xmlns:a16="http://schemas.microsoft.com/office/drawing/2014/main" id="{DCDAF414-F3BB-3508-04A4-6CBEBFE9E31A}"/>
              </a:ext>
            </a:extLst>
          </p:cNvPr>
          <p:cNvSpPr/>
          <p:nvPr/>
        </p:nvSpPr>
        <p:spPr>
          <a:xfrm>
            <a:off x="8407313" y="4326733"/>
            <a:ext cx="113141" cy="1477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5" name="Oval 2014">
            <a:extLst>
              <a:ext uri="{FF2B5EF4-FFF2-40B4-BE49-F238E27FC236}">
                <a16:creationId xmlns:a16="http://schemas.microsoft.com/office/drawing/2014/main" id="{D0C1D494-FF87-1DE4-9FA9-941B242DCAFA}"/>
              </a:ext>
            </a:extLst>
          </p:cNvPr>
          <p:cNvSpPr/>
          <p:nvPr/>
        </p:nvSpPr>
        <p:spPr>
          <a:xfrm flipH="1">
            <a:off x="8366629" y="441029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6" name="Oval 2015">
            <a:extLst>
              <a:ext uri="{FF2B5EF4-FFF2-40B4-BE49-F238E27FC236}">
                <a16:creationId xmlns:a16="http://schemas.microsoft.com/office/drawing/2014/main" id="{A58C04A2-C5DD-A92C-41FE-673F93056942}"/>
              </a:ext>
            </a:extLst>
          </p:cNvPr>
          <p:cNvSpPr/>
          <p:nvPr/>
        </p:nvSpPr>
        <p:spPr>
          <a:xfrm>
            <a:off x="8410793" y="4261227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7" name="Rectangle 2016">
            <a:extLst>
              <a:ext uri="{FF2B5EF4-FFF2-40B4-BE49-F238E27FC236}">
                <a16:creationId xmlns:a16="http://schemas.microsoft.com/office/drawing/2014/main" id="{902C747B-5536-F4D6-30D6-3734B73A7085}"/>
              </a:ext>
            </a:extLst>
          </p:cNvPr>
          <p:cNvSpPr/>
          <p:nvPr/>
        </p:nvSpPr>
        <p:spPr>
          <a:xfrm flipH="1">
            <a:off x="8265478" y="4168129"/>
            <a:ext cx="107801" cy="506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8" name="Oval 2017">
            <a:extLst>
              <a:ext uri="{FF2B5EF4-FFF2-40B4-BE49-F238E27FC236}">
                <a16:creationId xmlns:a16="http://schemas.microsoft.com/office/drawing/2014/main" id="{B04463C8-1CF9-32C9-F658-3CD78CAD7B78}"/>
              </a:ext>
            </a:extLst>
          </p:cNvPr>
          <p:cNvSpPr/>
          <p:nvPr/>
        </p:nvSpPr>
        <p:spPr>
          <a:xfrm flipV="1">
            <a:off x="8285380" y="4208812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9" name="Oval 2018">
            <a:extLst>
              <a:ext uri="{FF2B5EF4-FFF2-40B4-BE49-F238E27FC236}">
                <a16:creationId xmlns:a16="http://schemas.microsoft.com/office/drawing/2014/main" id="{77945BC8-8DB4-DA4A-D776-185E96B2F19A}"/>
              </a:ext>
            </a:extLst>
          </p:cNvPr>
          <p:cNvSpPr/>
          <p:nvPr/>
        </p:nvSpPr>
        <p:spPr>
          <a:xfrm flipH="1">
            <a:off x="8356607" y="4309430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0" name="Oval 2019">
            <a:extLst>
              <a:ext uri="{FF2B5EF4-FFF2-40B4-BE49-F238E27FC236}">
                <a16:creationId xmlns:a16="http://schemas.microsoft.com/office/drawing/2014/main" id="{C4F4A302-5A3D-0CDC-1550-CB84EA41EABD}"/>
              </a:ext>
            </a:extLst>
          </p:cNvPr>
          <p:cNvSpPr/>
          <p:nvPr/>
        </p:nvSpPr>
        <p:spPr>
          <a:xfrm>
            <a:off x="8278755" y="4332329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1" name="Oval 2020">
            <a:extLst>
              <a:ext uri="{FF2B5EF4-FFF2-40B4-BE49-F238E27FC236}">
                <a16:creationId xmlns:a16="http://schemas.microsoft.com/office/drawing/2014/main" id="{921AC78B-E974-461F-70F6-E3B7CC68007F}"/>
              </a:ext>
            </a:extLst>
          </p:cNvPr>
          <p:cNvSpPr/>
          <p:nvPr/>
        </p:nvSpPr>
        <p:spPr>
          <a:xfrm>
            <a:off x="8197589" y="4310597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2" name="Oval 2021">
            <a:extLst>
              <a:ext uri="{FF2B5EF4-FFF2-40B4-BE49-F238E27FC236}">
                <a16:creationId xmlns:a16="http://schemas.microsoft.com/office/drawing/2014/main" id="{81798367-8C4D-2C45-F4D3-6268572A51C1}"/>
              </a:ext>
            </a:extLst>
          </p:cNvPr>
          <p:cNvSpPr/>
          <p:nvPr/>
        </p:nvSpPr>
        <p:spPr>
          <a:xfrm flipH="1">
            <a:off x="8149040" y="4267329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3" name="TextBox 2022">
            <a:extLst>
              <a:ext uri="{FF2B5EF4-FFF2-40B4-BE49-F238E27FC236}">
                <a16:creationId xmlns:a16="http://schemas.microsoft.com/office/drawing/2014/main" id="{DDB87724-E68A-23A5-F094-1FFD8DAEF948}"/>
              </a:ext>
            </a:extLst>
          </p:cNvPr>
          <p:cNvSpPr txBox="1"/>
          <p:nvPr/>
        </p:nvSpPr>
        <p:spPr>
          <a:xfrm>
            <a:off x="8193820" y="4092432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2B</a:t>
            </a:r>
          </a:p>
        </p:txBody>
      </p:sp>
      <p:sp>
        <p:nvSpPr>
          <p:cNvPr id="2024" name="TextBox 2023">
            <a:extLst>
              <a:ext uri="{FF2B5EF4-FFF2-40B4-BE49-F238E27FC236}">
                <a16:creationId xmlns:a16="http://schemas.microsoft.com/office/drawing/2014/main" id="{0D8784FE-1A41-579E-C130-1BC5B7C98FAD}"/>
              </a:ext>
            </a:extLst>
          </p:cNvPr>
          <p:cNvSpPr txBox="1"/>
          <p:nvPr/>
        </p:nvSpPr>
        <p:spPr>
          <a:xfrm>
            <a:off x="8325967" y="4276158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1B</a:t>
            </a:r>
          </a:p>
        </p:txBody>
      </p:sp>
      <p:sp>
        <p:nvSpPr>
          <p:cNvPr id="2025" name="TextBox 2024">
            <a:extLst>
              <a:ext uri="{FF2B5EF4-FFF2-40B4-BE49-F238E27FC236}">
                <a16:creationId xmlns:a16="http://schemas.microsoft.com/office/drawing/2014/main" id="{8E423769-3857-2E70-BE30-B04F4E2EFD5B}"/>
              </a:ext>
            </a:extLst>
          </p:cNvPr>
          <p:cNvSpPr txBox="1"/>
          <p:nvPr/>
        </p:nvSpPr>
        <p:spPr>
          <a:xfrm>
            <a:off x="8335270" y="4339522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8A</a:t>
            </a:r>
          </a:p>
        </p:txBody>
      </p:sp>
      <p:sp>
        <p:nvSpPr>
          <p:cNvPr id="2026" name="Rectangle 2025">
            <a:extLst>
              <a:ext uri="{FF2B5EF4-FFF2-40B4-BE49-F238E27FC236}">
                <a16:creationId xmlns:a16="http://schemas.microsoft.com/office/drawing/2014/main" id="{9BF0236A-812F-136D-933C-8F00D4C0B02C}"/>
              </a:ext>
            </a:extLst>
          </p:cNvPr>
          <p:cNvSpPr/>
          <p:nvPr/>
        </p:nvSpPr>
        <p:spPr>
          <a:xfrm>
            <a:off x="8097888" y="4386252"/>
            <a:ext cx="84040" cy="3032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7" name="TextBox 2026">
            <a:extLst>
              <a:ext uri="{FF2B5EF4-FFF2-40B4-BE49-F238E27FC236}">
                <a16:creationId xmlns:a16="http://schemas.microsoft.com/office/drawing/2014/main" id="{53CBF8F7-E37D-FF9E-0A1F-F5D24E208376}"/>
              </a:ext>
            </a:extLst>
          </p:cNvPr>
          <p:cNvSpPr txBox="1"/>
          <p:nvPr/>
        </p:nvSpPr>
        <p:spPr>
          <a:xfrm rot="16200000">
            <a:off x="7929864" y="4452958"/>
            <a:ext cx="37863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10,000 Ω</a:t>
            </a:r>
          </a:p>
        </p:txBody>
      </p:sp>
      <p:sp>
        <p:nvSpPr>
          <p:cNvPr id="2029" name="Rectangle 2028">
            <a:extLst>
              <a:ext uri="{FF2B5EF4-FFF2-40B4-BE49-F238E27FC236}">
                <a16:creationId xmlns:a16="http://schemas.microsoft.com/office/drawing/2014/main" id="{98DFCAEC-5C8F-DA0E-DBD8-B58FD6264A3B}"/>
              </a:ext>
            </a:extLst>
          </p:cNvPr>
          <p:cNvSpPr/>
          <p:nvPr/>
        </p:nvSpPr>
        <p:spPr>
          <a:xfrm>
            <a:off x="6604072" y="4084734"/>
            <a:ext cx="102071" cy="1272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0" name="Rectangle 2029">
            <a:extLst>
              <a:ext uri="{FF2B5EF4-FFF2-40B4-BE49-F238E27FC236}">
                <a16:creationId xmlns:a16="http://schemas.microsoft.com/office/drawing/2014/main" id="{B9051B91-8FE1-6CDC-0B51-BA43E917CD18}"/>
              </a:ext>
            </a:extLst>
          </p:cNvPr>
          <p:cNvSpPr/>
          <p:nvPr/>
        </p:nvSpPr>
        <p:spPr>
          <a:xfrm>
            <a:off x="6318407" y="4024539"/>
            <a:ext cx="106650" cy="1909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1" name="Rectangle 2030">
            <a:extLst>
              <a:ext uri="{FF2B5EF4-FFF2-40B4-BE49-F238E27FC236}">
                <a16:creationId xmlns:a16="http://schemas.microsoft.com/office/drawing/2014/main" id="{BC2C8CDD-7DAD-7019-2DD3-918085FB98B7}"/>
              </a:ext>
            </a:extLst>
          </p:cNvPr>
          <p:cNvSpPr/>
          <p:nvPr/>
        </p:nvSpPr>
        <p:spPr>
          <a:xfrm>
            <a:off x="6306526" y="4256254"/>
            <a:ext cx="141642" cy="956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2" name="Rectangle 2031">
            <a:extLst>
              <a:ext uri="{FF2B5EF4-FFF2-40B4-BE49-F238E27FC236}">
                <a16:creationId xmlns:a16="http://schemas.microsoft.com/office/drawing/2014/main" id="{1052678B-979E-E47C-1BBA-6273F11CAE9B}"/>
              </a:ext>
            </a:extLst>
          </p:cNvPr>
          <p:cNvSpPr/>
          <p:nvPr/>
        </p:nvSpPr>
        <p:spPr>
          <a:xfrm>
            <a:off x="6316645" y="4680405"/>
            <a:ext cx="54728" cy="989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3" name="Rectangle 2032">
            <a:extLst>
              <a:ext uri="{FF2B5EF4-FFF2-40B4-BE49-F238E27FC236}">
                <a16:creationId xmlns:a16="http://schemas.microsoft.com/office/drawing/2014/main" id="{6929E399-0176-67C9-B089-619C8D345A82}"/>
              </a:ext>
            </a:extLst>
          </p:cNvPr>
          <p:cNvSpPr/>
          <p:nvPr/>
        </p:nvSpPr>
        <p:spPr>
          <a:xfrm>
            <a:off x="6647635" y="4735239"/>
            <a:ext cx="66717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4" name="Rectangle 2033">
            <a:extLst>
              <a:ext uri="{FF2B5EF4-FFF2-40B4-BE49-F238E27FC236}">
                <a16:creationId xmlns:a16="http://schemas.microsoft.com/office/drawing/2014/main" id="{E17CC5C2-DB66-4261-3D75-355D5B668A7C}"/>
              </a:ext>
            </a:extLst>
          </p:cNvPr>
          <p:cNvSpPr/>
          <p:nvPr/>
        </p:nvSpPr>
        <p:spPr>
          <a:xfrm>
            <a:off x="6646157" y="4820601"/>
            <a:ext cx="52239" cy="580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8" name="Oval 2027">
            <a:extLst>
              <a:ext uri="{FF2B5EF4-FFF2-40B4-BE49-F238E27FC236}">
                <a16:creationId xmlns:a16="http://schemas.microsoft.com/office/drawing/2014/main" id="{91DAD3C8-A143-D87A-B9A9-F9197F38EF0F}"/>
              </a:ext>
            </a:extLst>
          </p:cNvPr>
          <p:cNvSpPr/>
          <p:nvPr/>
        </p:nvSpPr>
        <p:spPr>
          <a:xfrm>
            <a:off x="6565938" y="4066325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5" name="Rectangle 2034">
            <a:extLst>
              <a:ext uri="{FF2B5EF4-FFF2-40B4-BE49-F238E27FC236}">
                <a16:creationId xmlns:a16="http://schemas.microsoft.com/office/drawing/2014/main" id="{CA50284C-DF65-18EE-6AE0-DC2FB2E0E7D4}"/>
              </a:ext>
            </a:extLst>
          </p:cNvPr>
          <p:cNvSpPr/>
          <p:nvPr/>
        </p:nvSpPr>
        <p:spPr>
          <a:xfrm>
            <a:off x="6654418" y="4256493"/>
            <a:ext cx="81988" cy="849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6" name="Oval 2035">
            <a:extLst>
              <a:ext uri="{FF2B5EF4-FFF2-40B4-BE49-F238E27FC236}">
                <a16:creationId xmlns:a16="http://schemas.microsoft.com/office/drawing/2014/main" id="{C1920C34-48E6-3240-4BD1-B1DD6FB5140B}"/>
              </a:ext>
            </a:extLst>
          </p:cNvPr>
          <p:cNvSpPr/>
          <p:nvPr/>
        </p:nvSpPr>
        <p:spPr>
          <a:xfrm flipV="1">
            <a:off x="6724198" y="4283593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7" name="Oval 2036">
            <a:extLst>
              <a:ext uri="{FF2B5EF4-FFF2-40B4-BE49-F238E27FC236}">
                <a16:creationId xmlns:a16="http://schemas.microsoft.com/office/drawing/2014/main" id="{7A492BE8-E4D9-6D62-AFCE-77F6FD67A52B}"/>
              </a:ext>
            </a:extLst>
          </p:cNvPr>
          <p:cNvSpPr/>
          <p:nvPr/>
        </p:nvSpPr>
        <p:spPr>
          <a:xfrm>
            <a:off x="6717019" y="4346060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8" name="TextBox 2037">
            <a:extLst>
              <a:ext uri="{FF2B5EF4-FFF2-40B4-BE49-F238E27FC236}">
                <a16:creationId xmlns:a16="http://schemas.microsoft.com/office/drawing/2014/main" id="{0AB37028-60AA-B929-F557-15700CA85721}"/>
              </a:ext>
            </a:extLst>
          </p:cNvPr>
          <p:cNvSpPr txBox="1"/>
          <p:nvPr/>
        </p:nvSpPr>
        <p:spPr>
          <a:xfrm>
            <a:off x="6513951" y="4046966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2039" name="Oval 2038">
            <a:extLst>
              <a:ext uri="{FF2B5EF4-FFF2-40B4-BE49-F238E27FC236}">
                <a16:creationId xmlns:a16="http://schemas.microsoft.com/office/drawing/2014/main" id="{7D65D817-1B22-5E6F-1375-E7D4F5A5B145}"/>
              </a:ext>
            </a:extLst>
          </p:cNvPr>
          <p:cNvSpPr/>
          <p:nvPr/>
        </p:nvSpPr>
        <p:spPr>
          <a:xfrm>
            <a:off x="6306766" y="4085041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0" name="TextBox 2039">
            <a:extLst>
              <a:ext uri="{FF2B5EF4-FFF2-40B4-BE49-F238E27FC236}">
                <a16:creationId xmlns:a16="http://schemas.microsoft.com/office/drawing/2014/main" id="{717B31D9-8539-18BE-C87F-FAAC6D7E8CE8}"/>
              </a:ext>
            </a:extLst>
          </p:cNvPr>
          <p:cNvSpPr txBox="1"/>
          <p:nvPr/>
        </p:nvSpPr>
        <p:spPr>
          <a:xfrm>
            <a:off x="6256288" y="4068054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</p:txBody>
      </p:sp>
      <p:sp>
        <p:nvSpPr>
          <p:cNvPr id="2041" name="Oval 2040">
            <a:extLst>
              <a:ext uri="{FF2B5EF4-FFF2-40B4-BE49-F238E27FC236}">
                <a16:creationId xmlns:a16="http://schemas.microsoft.com/office/drawing/2014/main" id="{3A81F295-155A-C7C0-C232-869E8C1E6D41}"/>
              </a:ext>
            </a:extLst>
          </p:cNvPr>
          <p:cNvSpPr/>
          <p:nvPr/>
        </p:nvSpPr>
        <p:spPr>
          <a:xfrm>
            <a:off x="6574808" y="4856094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2" name="Oval 2041">
            <a:extLst>
              <a:ext uri="{FF2B5EF4-FFF2-40B4-BE49-F238E27FC236}">
                <a16:creationId xmlns:a16="http://schemas.microsoft.com/office/drawing/2014/main" id="{0DBBF619-FACB-EB90-5EC4-7980C5E1EAF9}"/>
              </a:ext>
            </a:extLst>
          </p:cNvPr>
          <p:cNvSpPr/>
          <p:nvPr/>
        </p:nvSpPr>
        <p:spPr>
          <a:xfrm>
            <a:off x="6311387" y="4818465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3" name="TextBox 2042">
            <a:extLst>
              <a:ext uri="{FF2B5EF4-FFF2-40B4-BE49-F238E27FC236}">
                <a16:creationId xmlns:a16="http://schemas.microsoft.com/office/drawing/2014/main" id="{821C6089-5110-28A5-1A5C-8330A3CDEAA6}"/>
              </a:ext>
            </a:extLst>
          </p:cNvPr>
          <p:cNvSpPr txBox="1"/>
          <p:nvPr/>
        </p:nvSpPr>
        <p:spPr>
          <a:xfrm>
            <a:off x="6520441" y="4833492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</a:p>
        </p:txBody>
      </p:sp>
      <p:sp>
        <p:nvSpPr>
          <p:cNvPr id="2044" name="TextBox 2043">
            <a:extLst>
              <a:ext uri="{FF2B5EF4-FFF2-40B4-BE49-F238E27FC236}">
                <a16:creationId xmlns:a16="http://schemas.microsoft.com/office/drawing/2014/main" id="{14E2DA8C-2F25-72C9-9812-CD60FFA452B0}"/>
              </a:ext>
            </a:extLst>
          </p:cNvPr>
          <p:cNvSpPr txBox="1"/>
          <p:nvPr/>
        </p:nvSpPr>
        <p:spPr>
          <a:xfrm>
            <a:off x="6258936" y="4789762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</a:p>
        </p:txBody>
      </p:sp>
      <p:sp>
        <p:nvSpPr>
          <p:cNvPr id="2045" name="Rectangle 2044">
            <a:extLst>
              <a:ext uri="{FF2B5EF4-FFF2-40B4-BE49-F238E27FC236}">
                <a16:creationId xmlns:a16="http://schemas.microsoft.com/office/drawing/2014/main" id="{5DC4350D-9C82-AB12-EBCF-B436DAA60C53}"/>
              </a:ext>
            </a:extLst>
          </p:cNvPr>
          <p:cNvSpPr/>
          <p:nvPr/>
        </p:nvSpPr>
        <p:spPr>
          <a:xfrm>
            <a:off x="6169535" y="4204744"/>
            <a:ext cx="73790" cy="264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6" name="Rectangle 2045">
            <a:extLst>
              <a:ext uri="{FF2B5EF4-FFF2-40B4-BE49-F238E27FC236}">
                <a16:creationId xmlns:a16="http://schemas.microsoft.com/office/drawing/2014/main" id="{EB79FDEB-D1CD-37A8-0E82-4C66E0C1B81D}"/>
              </a:ext>
            </a:extLst>
          </p:cNvPr>
          <p:cNvSpPr/>
          <p:nvPr/>
        </p:nvSpPr>
        <p:spPr>
          <a:xfrm>
            <a:off x="6179937" y="4536330"/>
            <a:ext cx="55774" cy="3243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48" name="Straight Connector 2047">
            <a:extLst>
              <a:ext uri="{FF2B5EF4-FFF2-40B4-BE49-F238E27FC236}">
                <a16:creationId xmlns:a16="http://schemas.microsoft.com/office/drawing/2014/main" id="{7172715C-1D04-93FB-8AEB-ABFA6679821F}"/>
              </a:ext>
            </a:extLst>
          </p:cNvPr>
          <p:cNvCxnSpPr>
            <a:cxnSpLocks/>
          </p:cNvCxnSpPr>
          <p:nvPr/>
        </p:nvCxnSpPr>
        <p:spPr>
          <a:xfrm>
            <a:off x="6245162" y="4383725"/>
            <a:ext cx="8615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3" name="Straight Connector 2052">
            <a:extLst>
              <a:ext uri="{FF2B5EF4-FFF2-40B4-BE49-F238E27FC236}">
                <a16:creationId xmlns:a16="http://schemas.microsoft.com/office/drawing/2014/main" id="{167CF847-E0A9-7587-576B-32853DFA74F0}"/>
              </a:ext>
            </a:extLst>
          </p:cNvPr>
          <p:cNvCxnSpPr>
            <a:cxnSpLocks/>
          </p:cNvCxnSpPr>
          <p:nvPr/>
        </p:nvCxnSpPr>
        <p:spPr>
          <a:xfrm>
            <a:off x="6235633" y="4638055"/>
            <a:ext cx="10081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TextBox 2056">
            <a:extLst>
              <a:ext uri="{FF2B5EF4-FFF2-40B4-BE49-F238E27FC236}">
                <a16:creationId xmlns:a16="http://schemas.microsoft.com/office/drawing/2014/main" id="{57FBA517-ECB9-BDD0-FDC0-5C90B1C444A6}"/>
              </a:ext>
            </a:extLst>
          </p:cNvPr>
          <p:cNvSpPr txBox="1"/>
          <p:nvPr/>
        </p:nvSpPr>
        <p:spPr>
          <a:xfrm rot="16200000">
            <a:off x="5914804" y="4419588"/>
            <a:ext cx="588623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370 pF         370 pF</a:t>
            </a:r>
          </a:p>
        </p:txBody>
      </p:sp>
      <p:sp>
        <p:nvSpPr>
          <p:cNvPr id="2058" name="Rectangle 2057">
            <a:extLst>
              <a:ext uri="{FF2B5EF4-FFF2-40B4-BE49-F238E27FC236}">
                <a16:creationId xmlns:a16="http://schemas.microsoft.com/office/drawing/2014/main" id="{B9557E2C-2E54-336D-DF4A-4F9ED480318F}"/>
              </a:ext>
            </a:extLst>
          </p:cNvPr>
          <p:cNvSpPr/>
          <p:nvPr/>
        </p:nvSpPr>
        <p:spPr>
          <a:xfrm>
            <a:off x="5775824" y="5343721"/>
            <a:ext cx="253586" cy="1972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TextBox 2058">
            <a:extLst>
              <a:ext uri="{FF2B5EF4-FFF2-40B4-BE49-F238E27FC236}">
                <a16:creationId xmlns:a16="http://schemas.microsoft.com/office/drawing/2014/main" id="{DF87D383-F149-4F21-A913-A0AE4A529397}"/>
              </a:ext>
            </a:extLst>
          </p:cNvPr>
          <p:cNvSpPr txBox="1"/>
          <p:nvPr/>
        </p:nvSpPr>
        <p:spPr>
          <a:xfrm>
            <a:off x="5759143" y="5306272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37A</a:t>
            </a:r>
          </a:p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37B</a:t>
            </a:r>
          </a:p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</a:t>
            </a:r>
          </a:p>
        </p:txBody>
      </p:sp>
      <p:sp>
        <p:nvSpPr>
          <p:cNvPr id="2060" name="Rectangle 2059">
            <a:extLst>
              <a:ext uri="{FF2B5EF4-FFF2-40B4-BE49-F238E27FC236}">
                <a16:creationId xmlns:a16="http://schemas.microsoft.com/office/drawing/2014/main" id="{1EF9E029-CA1E-62AE-C1FB-EDCD00B4EE4B}"/>
              </a:ext>
            </a:extLst>
          </p:cNvPr>
          <p:cNvSpPr/>
          <p:nvPr/>
        </p:nvSpPr>
        <p:spPr>
          <a:xfrm>
            <a:off x="5409791" y="5364820"/>
            <a:ext cx="252998" cy="171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1" name="TextBox 2060">
            <a:extLst>
              <a:ext uri="{FF2B5EF4-FFF2-40B4-BE49-F238E27FC236}">
                <a16:creationId xmlns:a16="http://schemas.microsoft.com/office/drawing/2014/main" id="{1017707B-6D60-0833-ACA3-A6282DCFD1F8}"/>
              </a:ext>
            </a:extLst>
          </p:cNvPr>
          <p:cNvSpPr txBox="1"/>
          <p:nvPr/>
        </p:nvSpPr>
        <p:spPr>
          <a:xfrm>
            <a:off x="5367146" y="5364349"/>
            <a:ext cx="322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42A</a:t>
            </a:r>
          </a:p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</a:t>
            </a:r>
          </a:p>
        </p:txBody>
      </p:sp>
      <p:sp>
        <p:nvSpPr>
          <p:cNvPr id="2062" name="Rectangle 2061">
            <a:extLst>
              <a:ext uri="{FF2B5EF4-FFF2-40B4-BE49-F238E27FC236}">
                <a16:creationId xmlns:a16="http://schemas.microsoft.com/office/drawing/2014/main" id="{7DDC59C4-D9F7-720F-1341-AE1DCEE75B63}"/>
              </a:ext>
            </a:extLst>
          </p:cNvPr>
          <p:cNvSpPr/>
          <p:nvPr/>
        </p:nvSpPr>
        <p:spPr>
          <a:xfrm>
            <a:off x="5636682" y="5770529"/>
            <a:ext cx="457200" cy="3558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7" name="Rectangle 2066">
            <a:extLst>
              <a:ext uri="{FF2B5EF4-FFF2-40B4-BE49-F238E27FC236}">
                <a16:creationId xmlns:a16="http://schemas.microsoft.com/office/drawing/2014/main" id="{4EAD81FB-EB64-62A9-4420-8300EC95E619}"/>
              </a:ext>
            </a:extLst>
          </p:cNvPr>
          <p:cNvSpPr/>
          <p:nvPr/>
        </p:nvSpPr>
        <p:spPr>
          <a:xfrm>
            <a:off x="6063996" y="5720508"/>
            <a:ext cx="108115" cy="4176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Oval 2062">
            <a:extLst>
              <a:ext uri="{FF2B5EF4-FFF2-40B4-BE49-F238E27FC236}">
                <a16:creationId xmlns:a16="http://schemas.microsoft.com/office/drawing/2014/main" id="{A143978D-079E-5D9F-9463-30CDD9083207}"/>
              </a:ext>
            </a:extLst>
          </p:cNvPr>
          <p:cNvSpPr/>
          <p:nvPr/>
        </p:nvSpPr>
        <p:spPr>
          <a:xfrm flipV="1">
            <a:off x="6090404" y="5797410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8" name="TextBox 2067">
            <a:extLst>
              <a:ext uri="{FF2B5EF4-FFF2-40B4-BE49-F238E27FC236}">
                <a16:creationId xmlns:a16="http://schemas.microsoft.com/office/drawing/2014/main" id="{A037EF21-B547-964A-89D1-E09C12E7B70A}"/>
              </a:ext>
            </a:extLst>
          </p:cNvPr>
          <p:cNvSpPr txBox="1"/>
          <p:nvPr/>
        </p:nvSpPr>
        <p:spPr>
          <a:xfrm>
            <a:off x="5678349" y="5737835"/>
            <a:ext cx="43954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MC OSC</a:t>
            </a:r>
          </a:p>
        </p:txBody>
      </p:sp>
      <p:sp>
        <p:nvSpPr>
          <p:cNvPr id="2064" name="Oval 2063">
            <a:extLst>
              <a:ext uri="{FF2B5EF4-FFF2-40B4-BE49-F238E27FC236}">
                <a16:creationId xmlns:a16="http://schemas.microsoft.com/office/drawing/2014/main" id="{E1E02980-09A7-C28B-334C-2E8A26A40FA4}"/>
              </a:ext>
            </a:extLst>
          </p:cNvPr>
          <p:cNvSpPr/>
          <p:nvPr/>
        </p:nvSpPr>
        <p:spPr>
          <a:xfrm flipV="1">
            <a:off x="6087540" y="5892451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9" name="TextBox 2068">
            <a:extLst>
              <a:ext uri="{FF2B5EF4-FFF2-40B4-BE49-F238E27FC236}">
                <a16:creationId xmlns:a16="http://schemas.microsoft.com/office/drawing/2014/main" id="{D2FF9077-F28F-E509-0582-77575C17D473}"/>
              </a:ext>
            </a:extLst>
          </p:cNvPr>
          <p:cNvSpPr txBox="1"/>
          <p:nvPr/>
        </p:nvSpPr>
        <p:spPr>
          <a:xfrm>
            <a:off x="5678349" y="5838367"/>
            <a:ext cx="43954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MC OSC</a:t>
            </a:r>
          </a:p>
        </p:txBody>
      </p:sp>
      <p:sp>
        <p:nvSpPr>
          <p:cNvPr id="2065" name="Oval 2064">
            <a:extLst>
              <a:ext uri="{FF2B5EF4-FFF2-40B4-BE49-F238E27FC236}">
                <a16:creationId xmlns:a16="http://schemas.microsoft.com/office/drawing/2014/main" id="{47DB907F-3FDE-BE18-6CF5-4CA8AC5C0F0D}"/>
              </a:ext>
            </a:extLst>
          </p:cNvPr>
          <p:cNvSpPr/>
          <p:nvPr/>
        </p:nvSpPr>
        <p:spPr>
          <a:xfrm>
            <a:off x="6087540" y="6017385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0" name="TextBox 2069">
            <a:extLst>
              <a:ext uri="{FF2B5EF4-FFF2-40B4-BE49-F238E27FC236}">
                <a16:creationId xmlns:a16="http://schemas.microsoft.com/office/drawing/2014/main" id="{511DF5B2-E494-D1BA-7A65-F03ADF4E5FA3}"/>
              </a:ext>
            </a:extLst>
          </p:cNvPr>
          <p:cNvSpPr txBox="1"/>
          <p:nvPr/>
        </p:nvSpPr>
        <p:spPr>
          <a:xfrm>
            <a:off x="5682512" y="5961362"/>
            <a:ext cx="48282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1500 KC OSC</a:t>
            </a:r>
          </a:p>
        </p:txBody>
      </p:sp>
      <p:sp>
        <p:nvSpPr>
          <p:cNvPr id="2071" name="Oval 2070">
            <a:extLst>
              <a:ext uri="{FF2B5EF4-FFF2-40B4-BE49-F238E27FC236}">
                <a16:creationId xmlns:a16="http://schemas.microsoft.com/office/drawing/2014/main" id="{A42A886C-BC36-8E9D-57FC-9C87B496580D}"/>
              </a:ext>
            </a:extLst>
          </p:cNvPr>
          <p:cNvSpPr/>
          <p:nvPr/>
        </p:nvSpPr>
        <p:spPr>
          <a:xfrm>
            <a:off x="5609249" y="5764519"/>
            <a:ext cx="124431" cy="9422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2" name="TextBox 2071">
            <a:extLst>
              <a:ext uri="{FF2B5EF4-FFF2-40B4-BE49-F238E27FC236}">
                <a16:creationId xmlns:a16="http://schemas.microsoft.com/office/drawing/2014/main" id="{36C764DB-385E-8014-5518-C13F84391F80}"/>
              </a:ext>
            </a:extLst>
          </p:cNvPr>
          <p:cNvSpPr txBox="1"/>
          <p:nvPr/>
        </p:nvSpPr>
        <p:spPr>
          <a:xfrm>
            <a:off x="5539102" y="5729141"/>
            <a:ext cx="27283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21A</a:t>
            </a:r>
          </a:p>
        </p:txBody>
      </p:sp>
      <p:sp>
        <p:nvSpPr>
          <p:cNvPr id="2073" name="Oval 2072">
            <a:extLst>
              <a:ext uri="{FF2B5EF4-FFF2-40B4-BE49-F238E27FC236}">
                <a16:creationId xmlns:a16="http://schemas.microsoft.com/office/drawing/2014/main" id="{61364472-8D85-4D35-81DC-7786532AA12E}"/>
              </a:ext>
            </a:extLst>
          </p:cNvPr>
          <p:cNvSpPr/>
          <p:nvPr/>
        </p:nvSpPr>
        <p:spPr>
          <a:xfrm>
            <a:off x="5620902" y="5870349"/>
            <a:ext cx="118085" cy="8992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4" name="TextBox 2073">
            <a:extLst>
              <a:ext uri="{FF2B5EF4-FFF2-40B4-BE49-F238E27FC236}">
                <a16:creationId xmlns:a16="http://schemas.microsoft.com/office/drawing/2014/main" id="{713B61CC-36DC-701F-7743-7564646F62FD}"/>
              </a:ext>
            </a:extLst>
          </p:cNvPr>
          <p:cNvSpPr txBox="1"/>
          <p:nvPr/>
        </p:nvSpPr>
        <p:spPr>
          <a:xfrm>
            <a:off x="5546979" y="5838367"/>
            <a:ext cx="26962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21B</a:t>
            </a:r>
          </a:p>
        </p:txBody>
      </p:sp>
      <p:sp>
        <p:nvSpPr>
          <p:cNvPr id="2076" name="Oval 2075">
            <a:extLst>
              <a:ext uri="{FF2B5EF4-FFF2-40B4-BE49-F238E27FC236}">
                <a16:creationId xmlns:a16="http://schemas.microsoft.com/office/drawing/2014/main" id="{37D19AA8-AE54-6F68-CFB9-8A4D3DDAB713}"/>
              </a:ext>
            </a:extLst>
          </p:cNvPr>
          <p:cNvSpPr/>
          <p:nvPr/>
        </p:nvSpPr>
        <p:spPr>
          <a:xfrm>
            <a:off x="5608051" y="6016398"/>
            <a:ext cx="138627" cy="7877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5" name="TextBox 2074">
            <a:extLst>
              <a:ext uri="{FF2B5EF4-FFF2-40B4-BE49-F238E27FC236}">
                <a16:creationId xmlns:a16="http://schemas.microsoft.com/office/drawing/2014/main" id="{A7B4576C-1F93-0850-9A18-62615DE5627D}"/>
              </a:ext>
            </a:extLst>
          </p:cNvPr>
          <p:cNvSpPr txBox="1"/>
          <p:nvPr/>
        </p:nvSpPr>
        <p:spPr>
          <a:xfrm>
            <a:off x="5542201" y="5972705"/>
            <a:ext cx="27283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30A</a:t>
            </a:r>
          </a:p>
        </p:txBody>
      </p:sp>
      <p:sp>
        <p:nvSpPr>
          <p:cNvPr id="2078" name="Rectangle 2077">
            <a:extLst>
              <a:ext uri="{FF2B5EF4-FFF2-40B4-BE49-F238E27FC236}">
                <a16:creationId xmlns:a16="http://schemas.microsoft.com/office/drawing/2014/main" id="{FEE5C64C-381C-0DF0-FDA5-6A978F4F0F43}"/>
              </a:ext>
            </a:extLst>
          </p:cNvPr>
          <p:cNvSpPr/>
          <p:nvPr/>
        </p:nvSpPr>
        <p:spPr>
          <a:xfrm>
            <a:off x="4401521" y="4332006"/>
            <a:ext cx="133632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80" name="Straight Connector 2079">
            <a:extLst>
              <a:ext uri="{FF2B5EF4-FFF2-40B4-BE49-F238E27FC236}">
                <a16:creationId xmlns:a16="http://schemas.microsoft.com/office/drawing/2014/main" id="{D3EE9E87-1062-9482-EE57-D161FC9C2A5E}"/>
              </a:ext>
            </a:extLst>
          </p:cNvPr>
          <p:cNvCxnSpPr>
            <a:cxnSpLocks/>
          </p:cNvCxnSpPr>
          <p:nvPr/>
        </p:nvCxnSpPr>
        <p:spPr>
          <a:xfrm>
            <a:off x="4328664" y="4383725"/>
            <a:ext cx="8299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7" name="Oval 2076">
            <a:extLst>
              <a:ext uri="{FF2B5EF4-FFF2-40B4-BE49-F238E27FC236}">
                <a16:creationId xmlns:a16="http://schemas.microsoft.com/office/drawing/2014/main" id="{C9119B16-747C-8A73-2DAA-03F6263AF993}"/>
              </a:ext>
            </a:extLst>
          </p:cNvPr>
          <p:cNvSpPr/>
          <p:nvPr/>
        </p:nvSpPr>
        <p:spPr>
          <a:xfrm>
            <a:off x="4416337" y="4381255"/>
            <a:ext cx="136377" cy="1105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2" name="TextBox 2081">
            <a:extLst>
              <a:ext uri="{FF2B5EF4-FFF2-40B4-BE49-F238E27FC236}">
                <a16:creationId xmlns:a16="http://schemas.microsoft.com/office/drawing/2014/main" id="{45AFFC00-0A1B-EBDC-DB38-8AAECF33A1D0}"/>
              </a:ext>
            </a:extLst>
          </p:cNvPr>
          <p:cNvSpPr txBox="1"/>
          <p:nvPr/>
        </p:nvSpPr>
        <p:spPr>
          <a:xfrm>
            <a:off x="4339662" y="4352532"/>
            <a:ext cx="29527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20A</a:t>
            </a:r>
          </a:p>
        </p:txBody>
      </p:sp>
      <p:sp>
        <p:nvSpPr>
          <p:cNvPr id="2085" name="Rectangle 2084">
            <a:extLst>
              <a:ext uri="{FF2B5EF4-FFF2-40B4-BE49-F238E27FC236}">
                <a16:creationId xmlns:a16="http://schemas.microsoft.com/office/drawing/2014/main" id="{542DFD95-27B6-04DA-04A7-24CE5808E320}"/>
              </a:ext>
            </a:extLst>
          </p:cNvPr>
          <p:cNvSpPr/>
          <p:nvPr/>
        </p:nvSpPr>
        <p:spPr>
          <a:xfrm>
            <a:off x="4226860" y="4917385"/>
            <a:ext cx="412353" cy="974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3" name="Oval 2082">
            <a:extLst>
              <a:ext uri="{FF2B5EF4-FFF2-40B4-BE49-F238E27FC236}">
                <a16:creationId xmlns:a16="http://schemas.microsoft.com/office/drawing/2014/main" id="{5E6E770F-BFE1-075D-EDA7-C18D8255E627}"/>
              </a:ext>
            </a:extLst>
          </p:cNvPr>
          <p:cNvSpPr/>
          <p:nvPr/>
        </p:nvSpPr>
        <p:spPr>
          <a:xfrm>
            <a:off x="4646742" y="4911523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4" name="TextBox 2083">
            <a:extLst>
              <a:ext uri="{FF2B5EF4-FFF2-40B4-BE49-F238E27FC236}">
                <a16:creationId xmlns:a16="http://schemas.microsoft.com/office/drawing/2014/main" id="{22670C41-6F86-95BA-7C31-F75385FC3425}"/>
              </a:ext>
            </a:extLst>
          </p:cNvPr>
          <p:cNvSpPr txBox="1"/>
          <p:nvPr/>
        </p:nvSpPr>
        <p:spPr>
          <a:xfrm>
            <a:off x="4562099" y="4891526"/>
            <a:ext cx="29527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19X</a:t>
            </a:r>
          </a:p>
        </p:txBody>
      </p:sp>
      <p:sp>
        <p:nvSpPr>
          <p:cNvPr id="2086" name="Rectangle 2085">
            <a:extLst>
              <a:ext uri="{FF2B5EF4-FFF2-40B4-BE49-F238E27FC236}">
                <a16:creationId xmlns:a16="http://schemas.microsoft.com/office/drawing/2014/main" id="{51A82C20-2441-0F8C-DE05-B36A68515469}"/>
              </a:ext>
            </a:extLst>
          </p:cNvPr>
          <p:cNvSpPr/>
          <p:nvPr/>
        </p:nvSpPr>
        <p:spPr>
          <a:xfrm>
            <a:off x="4424729" y="4625847"/>
            <a:ext cx="67896" cy="2646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88" name="Straight Arrow Connector 2087">
            <a:extLst>
              <a:ext uri="{FF2B5EF4-FFF2-40B4-BE49-F238E27FC236}">
                <a16:creationId xmlns:a16="http://schemas.microsoft.com/office/drawing/2014/main" id="{18B32798-8547-67AE-BE67-FCE5AEC008F8}"/>
              </a:ext>
            </a:extLst>
          </p:cNvPr>
          <p:cNvCxnSpPr>
            <a:cxnSpLocks/>
          </p:cNvCxnSpPr>
          <p:nvPr/>
        </p:nvCxnSpPr>
        <p:spPr>
          <a:xfrm flipH="1" flipV="1">
            <a:off x="4420536" y="4867092"/>
            <a:ext cx="224735" cy="97442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2" name="TextBox 2091">
            <a:extLst>
              <a:ext uri="{FF2B5EF4-FFF2-40B4-BE49-F238E27FC236}">
                <a16:creationId xmlns:a16="http://schemas.microsoft.com/office/drawing/2014/main" id="{77E2D3A0-2EA8-7701-6ADE-D4FC52605837}"/>
              </a:ext>
            </a:extLst>
          </p:cNvPr>
          <p:cNvSpPr txBox="1"/>
          <p:nvPr/>
        </p:nvSpPr>
        <p:spPr>
          <a:xfrm rot="16200000">
            <a:off x="4290820" y="4690292"/>
            <a:ext cx="34015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6800 Ω</a:t>
            </a:r>
          </a:p>
        </p:txBody>
      </p:sp>
      <p:sp>
        <p:nvSpPr>
          <p:cNvPr id="2093" name="Rectangle 2092">
            <a:extLst>
              <a:ext uri="{FF2B5EF4-FFF2-40B4-BE49-F238E27FC236}">
                <a16:creationId xmlns:a16="http://schemas.microsoft.com/office/drawing/2014/main" id="{59B39A69-7D4F-D79C-01D4-C6C8A2C9E6CB}"/>
              </a:ext>
            </a:extLst>
          </p:cNvPr>
          <p:cNvSpPr/>
          <p:nvPr/>
        </p:nvSpPr>
        <p:spPr>
          <a:xfrm>
            <a:off x="3920660" y="5057039"/>
            <a:ext cx="165446" cy="152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95" name="Straight Connector 2094">
            <a:extLst>
              <a:ext uri="{FF2B5EF4-FFF2-40B4-BE49-F238E27FC236}">
                <a16:creationId xmlns:a16="http://schemas.microsoft.com/office/drawing/2014/main" id="{85D3B7B1-6362-34AE-8A0F-74E750BB1D81}"/>
              </a:ext>
            </a:extLst>
          </p:cNvPr>
          <p:cNvCxnSpPr>
            <a:cxnSpLocks/>
          </p:cNvCxnSpPr>
          <p:nvPr/>
        </p:nvCxnSpPr>
        <p:spPr>
          <a:xfrm>
            <a:off x="4090206" y="5018045"/>
            <a:ext cx="63284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8" name="Straight Connector 2097">
            <a:extLst>
              <a:ext uri="{FF2B5EF4-FFF2-40B4-BE49-F238E27FC236}">
                <a16:creationId xmlns:a16="http://schemas.microsoft.com/office/drawing/2014/main" id="{A03DCC15-8A15-9846-A42E-480F9D5BD6F7}"/>
              </a:ext>
            </a:extLst>
          </p:cNvPr>
          <p:cNvCxnSpPr>
            <a:cxnSpLocks/>
          </p:cNvCxnSpPr>
          <p:nvPr/>
        </p:nvCxnSpPr>
        <p:spPr>
          <a:xfrm flipV="1">
            <a:off x="4118484" y="4980053"/>
            <a:ext cx="109852" cy="19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0" name="TextBox 2099">
            <a:extLst>
              <a:ext uri="{FF2B5EF4-FFF2-40B4-BE49-F238E27FC236}">
                <a16:creationId xmlns:a16="http://schemas.microsoft.com/office/drawing/2014/main" id="{7EBF9326-F075-1DEF-A02E-9C9C429F4455}"/>
              </a:ext>
            </a:extLst>
          </p:cNvPr>
          <p:cNvSpPr txBox="1"/>
          <p:nvPr/>
        </p:nvSpPr>
        <p:spPr>
          <a:xfrm>
            <a:off x="4154003" y="4895240"/>
            <a:ext cx="36740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2,000 pF</a:t>
            </a:r>
          </a:p>
        </p:txBody>
      </p:sp>
      <p:sp>
        <p:nvSpPr>
          <p:cNvPr id="2101" name="Oval 2100">
            <a:extLst>
              <a:ext uri="{FF2B5EF4-FFF2-40B4-BE49-F238E27FC236}">
                <a16:creationId xmlns:a16="http://schemas.microsoft.com/office/drawing/2014/main" id="{64C712F6-ACE7-0777-55B0-E9C6634834FE}"/>
              </a:ext>
            </a:extLst>
          </p:cNvPr>
          <p:cNvSpPr/>
          <p:nvPr/>
        </p:nvSpPr>
        <p:spPr>
          <a:xfrm>
            <a:off x="3888086" y="5078145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2" name="TextBox 2101">
            <a:extLst>
              <a:ext uri="{FF2B5EF4-FFF2-40B4-BE49-F238E27FC236}">
                <a16:creationId xmlns:a16="http://schemas.microsoft.com/office/drawing/2014/main" id="{95C621F6-50E9-0CA3-F956-DE05B756E3B0}"/>
              </a:ext>
            </a:extLst>
          </p:cNvPr>
          <p:cNvSpPr txBox="1"/>
          <p:nvPr/>
        </p:nvSpPr>
        <p:spPr>
          <a:xfrm>
            <a:off x="3832772" y="5059617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</a:p>
        </p:txBody>
      </p:sp>
      <p:cxnSp>
        <p:nvCxnSpPr>
          <p:cNvPr id="2104" name="Straight Arrow Connector 2103">
            <a:extLst>
              <a:ext uri="{FF2B5EF4-FFF2-40B4-BE49-F238E27FC236}">
                <a16:creationId xmlns:a16="http://schemas.microsoft.com/office/drawing/2014/main" id="{BA38F7B4-1F5D-5825-1795-139138AA8E5C}"/>
              </a:ext>
            </a:extLst>
          </p:cNvPr>
          <p:cNvCxnSpPr>
            <a:cxnSpLocks/>
          </p:cNvCxnSpPr>
          <p:nvPr/>
        </p:nvCxnSpPr>
        <p:spPr>
          <a:xfrm flipV="1">
            <a:off x="3991608" y="5001685"/>
            <a:ext cx="131337" cy="81371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9" name="Oval 2108">
            <a:extLst>
              <a:ext uri="{FF2B5EF4-FFF2-40B4-BE49-F238E27FC236}">
                <a16:creationId xmlns:a16="http://schemas.microsoft.com/office/drawing/2014/main" id="{B8632751-7754-1C8E-98D4-AF654904D5F5}"/>
              </a:ext>
            </a:extLst>
          </p:cNvPr>
          <p:cNvSpPr/>
          <p:nvPr/>
        </p:nvSpPr>
        <p:spPr>
          <a:xfrm>
            <a:off x="4215546" y="4770404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0" name="TextBox 2109">
            <a:extLst>
              <a:ext uri="{FF2B5EF4-FFF2-40B4-BE49-F238E27FC236}">
                <a16:creationId xmlns:a16="http://schemas.microsoft.com/office/drawing/2014/main" id="{703613E5-4553-1AB5-1993-DA9B99B1BDD8}"/>
              </a:ext>
            </a:extLst>
          </p:cNvPr>
          <p:cNvSpPr txBox="1"/>
          <p:nvPr/>
        </p:nvSpPr>
        <p:spPr>
          <a:xfrm>
            <a:off x="4160647" y="4748254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2111" name="Rectangle 2110">
            <a:extLst>
              <a:ext uri="{FF2B5EF4-FFF2-40B4-BE49-F238E27FC236}">
                <a16:creationId xmlns:a16="http://schemas.microsoft.com/office/drawing/2014/main" id="{8852B8CA-C828-D090-964C-8B63472468FC}"/>
              </a:ext>
            </a:extLst>
          </p:cNvPr>
          <p:cNvSpPr/>
          <p:nvPr/>
        </p:nvSpPr>
        <p:spPr>
          <a:xfrm>
            <a:off x="4225107" y="3927511"/>
            <a:ext cx="152310" cy="2880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13" name="Straight Connector 2112">
            <a:extLst>
              <a:ext uri="{FF2B5EF4-FFF2-40B4-BE49-F238E27FC236}">
                <a16:creationId xmlns:a16="http://schemas.microsoft.com/office/drawing/2014/main" id="{5FAF3E3D-3429-4DC2-AF4D-D799C2A98362}"/>
              </a:ext>
            </a:extLst>
          </p:cNvPr>
          <p:cNvCxnSpPr>
            <a:cxnSpLocks/>
          </p:cNvCxnSpPr>
          <p:nvPr/>
        </p:nvCxnSpPr>
        <p:spPr>
          <a:xfrm>
            <a:off x="4182606" y="3987535"/>
            <a:ext cx="9106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5" name="Rectangle 2114">
            <a:extLst>
              <a:ext uri="{FF2B5EF4-FFF2-40B4-BE49-F238E27FC236}">
                <a16:creationId xmlns:a16="http://schemas.microsoft.com/office/drawing/2014/main" id="{4FC6C22A-6172-99A7-E0AF-E43143C39E5E}"/>
              </a:ext>
            </a:extLst>
          </p:cNvPr>
          <p:cNvSpPr/>
          <p:nvPr/>
        </p:nvSpPr>
        <p:spPr>
          <a:xfrm flipV="1">
            <a:off x="4214053" y="4173387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6" name="Rectangle 2115">
            <a:extLst>
              <a:ext uri="{FF2B5EF4-FFF2-40B4-BE49-F238E27FC236}">
                <a16:creationId xmlns:a16="http://schemas.microsoft.com/office/drawing/2014/main" id="{F61D2819-7035-348F-87B0-A816B27139B2}"/>
              </a:ext>
            </a:extLst>
          </p:cNvPr>
          <p:cNvSpPr/>
          <p:nvPr/>
        </p:nvSpPr>
        <p:spPr>
          <a:xfrm>
            <a:off x="4056300" y="4242587"/>
            <a:ext cx="280211" cy="628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7" name="Rectangle 2116">
            <a:extLst>
              <a:ext uri="{FF2B5EF4-FFF2-40B4-BE49-F238E27FC236}">
                <a16:creationId xmlns:a16="http://schemas.microsoft.com/office/drawing/2014/main" id="{6C83D700-5C80-C5BC-FE87-6E5F666AA93F}"/>
              </a:ext>
            </a:extLst>
          </p:cNvPr>
          <p:cNvSpPr/>
          <p:nvPr/>
        </p:nvSpPr>
        <p:spPr>
          <a:xfrm flipV="1">
            <a:off x="4197510" y="4330419"/>
            <a:ext cx="142234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8" name="Oval 2117">
            <a:extLst>
              <a:ext uri="{FF2B5EF4-FFF2-40B4-BE49-F238E27FC236}">
                <a16:creationId xmlns:a16="http://schemas.microsoft.com/office/drawing/2014/main" id="{159D139E-44D9-F1AC-7502-EC0182163FB7}"/>
              </a:ext>
            </a:extLst>
          </p:cNvPr>
          <p:cNvSpPr/>
          <p:nvPr/>
        </p:nvSpPr>
        <p:spPr>
          <a:xfrm>
            <a:off x="4321369" y="3925230"/>
            <a:ext cx="143914" cy="128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9" name="TextBox 2118">
            <a:extLst>
              <a:ext uri="{FF2B5EF4-FFF2-40B4-BE49-F238E27FC236}">
                <a16:creationId xmlns:a16="http://schemas.microsoft.com/office/drawing/2014/main" id="{398E6B68-7849-E8EC-BF56-45CC7680E8DD}"/>
              </a:ext>
            </a:extLst>
          </p:cNvPr>
          <p:cNvSpPr txBox="1"/>
          <p:nvPr/>
        </p:nvSpPr>
        <p:spPr>
          <a:xfrm>
            <a:off x="4265395" y="3902711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cxnSp>
        <p:nvCxnSpPr>
          <p:cNvPr id="2121" name="Straight Arrow Connector 2120">
            <a:extLst>
              <a:ext uri="{FF2B5EF4-FFF2-40B4-BE49-F238E27FC236}">
                <a16:creationId xmlns:a16="http://schemas.microsoft.com/office/drawing/2014/main" id="{B73DBA38-0F56-8F12-1872-E8E76C4E4D2A}"/>
              </a:ext>
            </a:extLst>
          </p:cNvPr>
          <p:cNvCxnSpPr>
            <a:cxnSpLocks/>
          </p:cNvCxnSpPr>
          <p:nvPr/>
        </p:nvCxnSpPr>
        <p:spPr>
          <a:xfrm flipH="1">
            <a:off x="4229221" y="3984793"/>
            <a:ext cx="95399" cy="0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6" name="Straight Arrow Connector 2125">
            <a:extLst>
              <a:ext uri="{FF2B5EF4-FFF2-40B4-BE49-F238E27FC236}">
                <a16:creationId xmlns:a16="http://schemas.microsoft.com/office/drawing/2014/main" id="{19DFD93B-1993-9045-7894-1DBE93350A91}"/>
              </a:ext>
            </a:extLst>
          </p:cNvPr>
          <p:cNvCxnSpPr>
            <a:cxnSpLocks/>
          </p:cNvCxnSpPr>
          <p:nvPr/>
        </p:nvCxnSpPr>
        <p:spPr>
          <a:xfrm flipH="1">
            <a:off x="4178360" y="3980190"/>
            <a:ext cx="144632" cy="402992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9" name="Rectangle 2128">
            <a:extLst>
              <a:ext uri="{FF2B5EF4-FFF2-40B4-BE49-F238E27FC236}">
                <a16:creationId xmlns:a16="http://schemas.microsoft.com/office/drawing/2014/main" id="{2468A9FD-76DD-787A-E59F-9FAB78A71B35}"/>
              </a:ext>
            </a:extLst>
          </p:cNvPr>
          <p:cNvSpPr/>
          <p:nvPr/>
        </p:nvSpPr>
        <p:spPr>
          <a:xfrm>
            <a:off x="4204233" y="4611499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0" name="TextBox 2129">
            <a:extLst>
              <a:ext uri="{FF2B5EF4-FFF2-40B4-BE49-F238E27FC236}">
                <a16:creationId xmlns:a16="http://schemas.microsoft.com/office/drawing/2014/main" id="{8DFCA93C-9C7D-8FF1-196A-88DE48F8E203}"/>
              </a:ext>
            </a:extLst>
          </p:cNvPr>
          <p:cNvSpPr txBox="1"/>
          <p:nvPr/>
        </p:nvSpPr>
        <p:spPr>
          <a:xfrm>
            <a:off x="4114024" y="4551414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131" name="TextBox 2130">
            <a:extLst>
              <a:ext uri="{FF2B5EF4-FFF2-40B4-BE49-F238E27FC236}">
                <a16:creationId xmlns:a16="http://schemas.microsoft.com/office/drawing/2014/main" id="{6D19C2E8-4232-7525-783B-06738D867A61}"/>
              </a:ext>
            </a:extLst>
          </p:cNvPr>
          <p:cNvSpPr txBox="1"/>
          <p:nvPr/>
        </p:nvSpPr>
        <p:spPr>
          <a:xfrm>
            <a:off x="4136661" y="4284376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134" name="TextBox 2133">
            <a:extLst>
              <a:ext uri="{FF2B5EF4-FFF2-40B4-BE49-F238E27FC236}">
                <a16:creationId xmlns:a16="http://schemas.microsoft.com/office/drawing/2014/main" id="{D7ACBE7E-832E-BDF3-871F-3F25EBBFC108}"/>
              </a:ext>
            </a:extLst>
          </p:cNvPr>
          <p:cNvSpPr txBox="1"/>
          <p:nvPr/>
        </p:nvSpPr>
        <p:spPr>
          <a:xfrm>
            <a:off x="4097095" y="4121486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135" name="Rectangle 2134">
            <a:extLst>
              <a:ext uri="{FF2B5EF4-FFF2-40B4-BE49-F238E27FC236}">
                <a16:creationId xmlns:a16="http://schemas.microsoft.com/office/drawing/2014/main" id="{558B8E04-87B1-8EF6-0E90-C348895CACC2}"/>
              </a:ext>
            </a:extLst>
          </p:cNvPr>
          <p:cNvSpPr/>
          <p:nvPr/>
        </p:nvSpPr>
        <p:spPr>
          <a:xfrm>
            <a:off x="4195358" y="3760782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6" name="TextBox 2135">
            <a:extLst>
              <a:ext uri="{FF2B5EF4-FFF2-40B4-BE49-F238E27FC236}">
                <a16:creationId xmlns:a16="http://schemas.microsoft.com/office/drawing/2014/main" id="{B3948761-8870-E3C0-9C8C-F79FF985D6B6}"/>
              </a:ext>
            </a:extLst>
          </p:cNvPr>
          <p:cNvSpPr txBox="1"/>
          <p:nvPr/>
        </p:nvSpPr>
        <p:spPr>
          <a:xfrm>
            <a:off x="4118382" y="3712644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137" name="Rectangle 2136">
            <a:extLst>
              <a:ext uri="{FF2B5EF4-FFF2-40B4-BE49-F238E27FC236}">
                <a16:creationId xmlns:a16="http://schemas.microsoft.com/office/drawing/2014/main" id="{DD064E71-5B95-E6A8-1B4D-37B9C4FA6A19}"/>
              </a:ext>
            </a:extLst>
          </p:cNvPr>
          <p:cNvSpPr/>
          <p:nvPr/>
        </p:nvSpPr>
        <p:spPr>
          <a:xfrm>
            <a:off x="3928660" y="4221307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8" name="TextBox 2137">
            <a:extLst>
              <a:ext uri="{FF2B5EF4-FFF2-40B4-BE49-F238E27FC236}">
                <a16:creationId xmlns:a16="http://schemas.microsoft.com/office/drawing/2014/main" id="{148D7E4F-F79F-5312-37DF-24F4D808E965}"/>
              </a:ext>
            </a:extLst>
          </p:cNvPr>
          <p:cNvSpPr txBox="1"/>
          <p:nvPr/>
        </p:nvSpPr>
        <p:spPr>
          <a:xfrm>
            <a:off x="3850306" y="4157354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139" name="Rectangle 2138">
            <a:extLst>
              <a:ext uri="{FF2B5EF4-FFF2-40B4-BE49-F238E27FC236}">
                <a16:creationId xmlns:a16="http://schemas.microsoft.com/office/drawing/2014/main" id="{58E4AA10-8A03-82CD-317C-F4F9B5C2CBDF}"/>
              </a:ext>
            </a:extLst>
          </p:cNvPr>
          <p:cNvSpPr/>
          <p:nvPr/>
        </p:nvSpPr>
        <p:spPr>
          <a:xfrm>
            <a:off x="3928660" y="4611940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0" name="TextBox 2139">
            <a:extLst>
              <a:ext uri="{FF2B5EF4-FFF2-40B4-BE49-F238E27FC236}">
                <a16:creationId xmlns:a16="http://schemas.microsoft.com/office/drawing/2014/main" id="{D0E5FC00-1D33-AE32-3AF2-2CCE4ECAE2A3}"/>
              </a:ext>
            </a:extLst>
          </p:cNvPr>
          <p:cNvSpPr txBox="1"/>
          <p:nvPr/>
        </p:nvSpPr>
        <p:spPr>
          <a:xfrm>
            <a:off x="3858229" y="4559823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141" name="Rectangle 2140">
            <a:extLst>
              <a:ext uri="{FF2B5EF4-FFF2-40B4-BE49-F238E27FC236}">
                <a16:creationId xmlns:a16="http://schemas.microsoft.com/office/drawing/2014/main" id="{10B1654A-9175-10DF-3AFB-8CFBF95CA98E}"/>
              </a:ext>
            </a:extLst>
          </p:cNvPr>
          <p:cNvSpPr/>
          <p:nvPr/>
        </p:nvSpPr>
        <p:spPr>
          <a:xfrm>
            <a:off x="3909735" y="3803638"/>
            <a:ext cx="63314" cy="70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2" name="TextBox 2141">
            <a:extLst>
              <a:ext uri="{FF2B5EF4-FFF2-40B4-BE49-F238E27FC236}">
                <a16:creationId xmlns:a16="http://schemas.microsoft.com/office/drawing/2014/main" id="{E7156687-0750-D1D4-CD4B-CBDB821A4344}"/>
              </a:ext>
            </a:extLst>
          </p:cNvPr>
          <p:cNvSpPr txBox="1"/>
          <p:nvPr/>
        </p:nvSpPr>
        <p:spPr>
          <a:xfrm>
            <a:off x="3844246" y="3758066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143" name="Rectangle 2142">
            <a:extLst>
              <a:ext uri="{FF2B5EF4-FFF2-40B4-BE49-F238E27FC236}">
                <a16:creationId xmlns:a16="http://schemas.microsoft.com/office/drawing/2014/main" id="{63713E66-6812-7473-F231-2B20B1C36585}"/>
              </a:ext>
            </a:extLst>
          </p:cNvPr>
          <p:cNvSpPr/>
          <p:nvPr/>
        </p:nvSpPr>
        <p:spPr>
          <a:xfrm>
            <a:off x="3716826" y="4926988"/>
            <a:ext cx="106265" cy="1493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4" name="Oval 2143">
            <a:extLst>
              <a:ext uri="{FF2B5EF4-FFF2-40B4-BE49-F238E27FC236}">
                <a16:creationId xmlns:a16="http://schemas.microsoft.com/office/drawing/2014/main" id="{647A77AA-12F5-FC7E-50D5-EA60A7F08C13}"/>
              </a:ext>
            </a:extLst>
          </p:cNvPr>
          <p:cNvSpPr/>
          <p:nvPr/>
        </p:nvSpPr>
        <p:spPr>
          <a:xfrm flipV="1">
            <a:off x="3677813" y="4889431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5" name="Oval 2144">
            <a:extLst>
              <a:ext uri="{FF2B5EF4-FFF2-40B4-BE49-F238E27FC236}">
                <a16:creationId xmlns:a16="http://schemas.microsoft.com/office/drawing/2014/main" id="{ECD4E5D3-990A-65F6-3BB4-3200DFC10C36}"/>
              </a:ext>
            </a:extLst>
          </p:cNvPr>
          <p:cNvSpPr/>
          <p:nvPr/>
        </p:nvSpPr>
        <p:spPr>
          <a:xfrm flipV="1">
            <a:off x="3746698" y="4883711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6" name="Oval 2145">
            <a:extLst>
              <a:ext uri="{FF2B5EF4-FFF2-40B4-BE49-F238E27FC236}">
                <a16:creationId xmlns:a16="http://schemas.microsoft.com/office/drawing/2014/main" id="{DA4B62A8-B589-8106-68A0-1E98A269ED21}"/>
              </a:ext>
            </a:extLst>
          </p:cNvPr>
          <p:cNvSpPr/>
          <p:nvPr/>
        </p:nvSpPr>
        <p:spPr>
          <a:xfrm>
            <a:off x="3828448" y="4886788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7" name="TextBox 2146">
            <a:extLst>
              <a:ext uri="{FF2B5EF4-FFF2-40B4-BE49-F238E27FC236}">
                <a16:creationId xmlns:a16="http://schemas.microsoft.com/office/drawing/2014/main" id="{072051C7-03CA-B116-6DCF-DC8EC39E04A8}"/>
              </a:ext>
            </a:extLst>
          </p:cNvPr>
          <p:cNvSpPr txBox="1"/>
          <p:nvPr/>
        </p:nvSpPr>
        <p:spPr>
          <a:xfrm>
            <a:off x="3635630" y="4893372"/>
            <a:ext cx="2471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6A</a:t>
            </a:r>
          </a:p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7B</a:t>
            </a:r>
          </a:p>
        </p:txBody>
      </p:sp>
      <p:sp>
        <p:nvSpPr>
          <p:cNvPr id="2148" name="Rectangle 2147">
            <a:extLst>
              <a:ext uri="{FF2B5EF4-FFF2-40B4-BE49-F238E27FC236}">
                <a16:creationId xmlns:a16="http://schemas.microsoft.com/office/drawing/2014/main" id="{FC0A0100-99FB-C310-302E-E0BC5FC39C1F}"/>
              </a:ext>
            </a:extLst>
          </p:cNvPr>
          <p:cNvSpPr/>
          <p:nvPr/>
        </p:nvSpPr>
        <p:spPr>
          <a:xfrm>
            <a:off x="3942578" y="4696394"/>
            <a:ext cx="82214" cy="1106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9" name="Rectangle 2148">
            <a:extLst>
              <a:ext uri="{FF2B5EF4-FFF2-40B4-BE49-F238E27FC236}">
                <a16:creationId xmlns:a16="http://schemas.microsoft.com/office/drawing/2014/main" id="{72E0D589-5587-DE24-5134-7447C4392C4B}"/>
              </a:ext>
            </a:extLst>
          </p:cNvPr>
          <p:cNvSpPr/>
          <p:nvPr/>
        </p:nvSpPr>
        <p:spPr>
          <a:xfrm>
            <a:off x="3922342" y="4746221"/>
            <a:ext cx="115656" cy="795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" name="Oval 2149">
            <a:extLst>
              <a:ext uri="{FF2B5EF4-FFF2-40B4-BE49-F238E27FC236}">
                <a16:creationId xmlns:a16="http://schemas.microsoft.com/office/drawing/2014/main" id="{F828EAFF-25F1-B936-6AF4-103E19B30DE2}"/>
              </a:ext>
            </a:extLst>
          </p:cNvPr>
          <p:cNvSpPr/>
          <p:nvPr/>
        </p:nvSpPr>
        <p:spPr>
          <a:xfrm flipH="1">
            <a:off x="3886608" y="4707170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" name="Oval 2150">
            <a:extLst>
              <a:ext uri="{FF2B5EF4-FFF2-40B4-BE49-F238E27FC236}">
                <a16:creationId xmlns:a16="http://schemas.microsoft.com/office/drawing/2014/main" id="{DBCF0EFD-91A8-78C3-5593-DCED9FB0831F}"/>
              </a:ext>
            </a:extLst>
          </p:cNvPr>
          <p:cNvSpPr/>
          <p:nvPr/>
        </p:nvSpPr>
        <p:spPr>
          <a:xfrm>
            <a:off x="3830254" y="4755175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2" name="Oval 2151">
            <a:extLst>
              <a:ext uri="{FF2B5EF4-FFF2-40B4-BE49-F238E27FC236}">
                <a16:creationId xmlns:a16="http://schemas.microsoft.com/office/drawing/2014/main" id="{42A11247-33F6-74A1-3667-EBCAD81C0896}"/>
              </a:ext>
            </a:extLst>
          </p:cNvPr>
          <p:cNvSpPr/>
          <p:nvPr/>
        </p:nvSpPr>
        <p:spPr>
          <a:xfrm>
            <a:off x="3752146" y="4773753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3" name="Oval 2152">
            <a:extLst>
              <a:ext uri="{FF2B5EF4-FFF2-40B4-BE49-F238E27FC236}">
                <a16:creationId xmlns:a16="http://schemas.microsoft.com/office/drawing/2014/main" id="{ACCA58E0-E4D0-C5BE-3E7E-8733F6BE067B}"/>
              </a:ext>
            </a:extLst>
          </p:cNvPr>
          <p:cNvSpPr/>
          <p:nvPr/>
        </p:nvSpPr>
        <p:spPr>
          <a:xfrm>
            <a:off x="3677813" y="4753493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4" name="Oval 2153">
            <a:extLst>
              <a:ext uri="{FF2B5EF4-FFF2-40B4-BE49-F238E27FC236}">
                <a16:creationId xmlns:a16="http://schemas.microsoft.com/office/drawing/2014/main" id="{C385309B-956F-8159-A028-28F41E053CCC}"/>
              </a:ext>
            </a:extLst>
          </p:cNvPr>
          <p:cNvSpPr/>
          <p:nvPr/>
        </p:nvSpPr>
        <p:spPr>
          <a:xfrm>
            <a:off x="3630264" y="4707774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5" name="TextBox 2154">
            <a:extLst>
              <a:ext uri="{FF2B5EF4-FFF2-40B4-BE49-F238E27FC236}">
                <a16:creationId xmlns:a16="http://schemas.microsoft.com/office/drawing/2014/main" id="{8074B05A-BF69-E4FE-B274-CE73FB0CABDB}"/>
              </a:ext>
            </a:extLst>
          </p:cNvPr>
          <p:cNvSpPr txBox="1"/>
          <p:nvPr/>
        </p:nvSpPr>
        <p:spPr>
          <a:xfrm>
            <a:off x="3850706" y="4636683"/>
            <a:ext cx="2471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1B</a:t>
            </a:r>
          </a:p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8A</a:t>
            </a:r>
          </a:p>
        </p:txBody>
      </p:sp>
      <p:sp>
        <p:nvSpPr>
          <p:cNvPr id="2156" name="Rectangle 2155">
            <a:extLst>
              <a:ext uri="{FF2B5EF4-FFF2-40B4-BE49-F238E27FC236}">
                <a16:creationId xmlns:a16="http://schemas.microsoft.com/office/drawing/2014/main" id="{3650E7A2-77E3-2226-2E2B-78CA4F840D4A}"/>
              </a:ext>
            </a:extLst>
          </p:cNvPr>
          <p:cNvSpPr/>
          <p:nvPr/>
        </p:nvSpPr>
        <p:spPr>
          <a:xfrm>
            <a:off x="3743330" y="4604256"/>
            <a:ext cx="69947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7" name="Oval 2156">
            <a:extLst>
              <a:ext uri="{FF2B5EF4-FFF2-40B4-BE49-F238E27FC236}">
                <a16:creationId xmlns:a16="http://schemas.microsoft.com/office/drawing/2014/main" id="{10F4B445-6A1D-38C4-10C4-D01C4ADCE4C9}"/>
              </a:ext>
            </a:extLst>
          </p:cNvPr>
          <p:cNvSpPr/>
          <p:nvPr/>
        </p:nvSpPr>
        <p:spPr>
          <a:xfrm flipV="1">
            <a:off x="3757868" y="4651306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8" name="TextBox 2157">
            <a:extLst>
              <a:ext uri="{FF2B5EF4-FFF2-40B4-BE49-F238E27FC236}">
                <a16:creationId xmlns:a16="http://schemas.microsoft.com/office/drawing/2014/main" id="{B2EE3CD5-38F1-AF17-938A-F6776E4A5698}"/>
              </a:ext>
            </a:extLst>
          </p:cNvPr>
          <p:cNvSpPr txBox="1"/>
          <p:nvPr/>
        </p:nvSpPr>
        <p:spPr>
          <a:xfrm>
            <a:off x="3657308" y="4544558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7A</a:t>
            </a:r>
          </a:p>
        </p:txBody>
      </p:sp>
      <p:sp>
        <p:nvSpPr>
          <p:cNvPr id="2159" name="Oval 2158">
            <a:extLst>
              <a:ext uri="{FF2B5EF4-FFF2-40B4-BE49-F238E27FC236}">
                <a16:creationId xmlns:a16="http://schemas.microsoft.com/office/drawing/2014/main" id="{22CBBFE5-67A4-9A49-40B5-AD7A1BB16CD2}"/>
              </a:ext>
            </a:extLst>
          </p:cNvPr>
          <p:cNvSpPr/>
          <p:nvPr/>
        </p:nvSpPr>
        <p:spPr>
          <a:xfrm>
            <a:off x="3616001" y="4491328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0" name="Oval 2159">
            <a:extLst>
              <a:ext uri="{FF2B5EF4-FFF2-40B4-BE49-F238E27FC236}">
                <a16:creationId xmlns:a16="http://schemas.microsoft.com/office/drawing/2014/main" id="{2B48B987-38D6-6829-19F7-8D88CD5CA6CE}"/>
              </a:ext>
            </a:extLst>
          </p:cNvPr>
          <p:cNvSpPr/>
          <p:nvPr/>
        </p:nvSpPr>
        <p:spPr>
          <a:xfrm>
            <a:off x="3665519" y="4441311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1" name="Oval 2160">
            <a:extLst>
              <a:ext uri="{FF2B5EF4-FFF2-40B4-BE49-F238E27FC236}">
                <a16:creationId xmlns:a16="http://schemas.microsoft.com/office/drawing/2014/main" id="{08B2EA3B-F531-681F-3036-5D4F8ABF4630}"/>
              </a:ext>
            </a:extLst>
          </p:cNvPr>
          <p:cNvSpPr/>
          <p:nvPr/>
        </p:nvSpPr>
        <p:spPr>
          <a:xfrm>
            <a:off x="3685616" y="4376435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2" name="Oval 2161">
            <a:extLst>
              <a:ext uri="{FF2B5EF4-FFF2-40B4-BE49-F238E27FC236}">
                <a16:creationId xmlns:a16="http://schemas.microsoft.com/office/drawing/2014/main" id="{1CC957FD-A371-8DA0-EEF9-C590C5C5A6F2}"/>
              </a:ext>
            </a:extLst>
          </p:cNvPr>
          <p:cNvSpPr/>
          <p:nvPr/>
        </p:nvSpPr>
        <p:spPr>
          <a:xfrm>
            <a:off x="3666297" y="4317624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3" name="Rectangle 2162">
            <a:extLst>
              <a:ext uri="{FF2B5EF4-FFF2-40B4-BE49-F238E27FC236}">
                <a16:creationId xmlns:a16="http://schemas.microsoft.com/office/drawing/2014/main" id="{56AC245A-80D4-91F2-6C94-2C13E8297E51}"/>
              </a:ext>
            </a:extLst>
          </p:cNvPr>
          <p:cNvSpPr/>
          <p:nvPr/>
        </p:nvSpPr>
        <p:spPr>
          <a:xfrm>
            <a:off x="3477850" y="4420516"/>
            <a:ext cx="98459" cy="512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4" name="Oval 2163">
            <a:extLst>
              <a:ext uri="{FF2B5EF4-FFF2-40B4-BE49-F238E27FC236}">
                <a16:creationId xmlns:a16="http://schemas.microsoft.com/office/drawing/2014/main" id="{F30298C0-E602-BFE3-FA34-265457621D6E}"/>
              </a:ext>
            </a:extLst>
          </p:cNvPr>
          <p:cNvSpPr/>
          <p:nvPr/>
        </p:nvSpPr>
        <p:spPr>
          <a:xfrm>
            <a:off x="3537173" y="4375507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5" name="TextBox 2164">
            <a:extLst>
              <a:ext uri="{FF2B5EF4-FFF2-40B4-BE49-F238E27FC236}">
                <a16:creationId xmlns:a16="http://schemas.microsoft.com/office/drawing/2014/main" id="{0346C7FB-5257-32FE-209A-59AA7B01FAC5}"/>
              </a:ext>
            </a:extLst>
          </p:cNvPr>
          <p:cNvSpPr txBox="1"/>
          <p:nvPr/>
        </p:nvSpPr>
        <p:spPr>
          <a:xfrm>
            <a:off x="3434776" y="4377849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7A</a:t>
            </a:r>
          </a:p>
        </p:txBody>
      </p:sp>
      <p:sp>
        <p:nvSpPr>
          <p:cNvPr id="2166" name="Rectangle 2165">
            <a:extLst>
              <a:ext uri="{FF2B5EF4-FFF2-40B4-BE49-F238E27FC236}">
                <a16:creationId xmlns:a16="http://schemas.microsoft.com/office/drawing/2014/main" id="{B3701645-B7AE-9AE8-0BC1-985E63CB8EBA}"/>
              </a:ext>
            </a:extLst>
          </p:cNvPr>
          <p:cNvSpPr/>
          <p:nvPr/>
        </p:nvSpPr>
        <p:spPr>
          <a:xfrm>
            <a:off x="3573013" y="4207875"/>
            <a:ext cx="162289" cy="506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7" name="Oval 2166">
            <a:extLst>
              <a:ext uri="{FF2B5EF4-FFF2-40B4-BE49-F238E27FC236}">
                <a16:creationId xmlns:a16="http://schemas.microsoft.com/office/drawing/2014/main" id="{D813421F-89EA-9941-1B26-67681C973440}"/>
              </a:ext>
            </a:extLst>
          </p:cNvPr>
          <p:cNvSpPr/>
          <p:nvPr/>
        </p:nvSpPr>
        <p:spPr>
          <a:xfrm>
            <a:off x="3608439" y="4260734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8" name="TextBox 2167">
            <a:extLst>
              <a:ext uri="{FF2B5EF4-FFF2-40B4-BE49-F238E27FC236}">
                <a16:creationId xmlns:a16="http://schemas.microsoft.com/office/drawing/2014/main" id="{68E82E35-EC19-B58B-44B1-F40E761EC495}"/>
              </a:ext>
            </a:extLst>
          </p:cNvPr>
          <p:cNvSpPr txBox="1"/>
          <p:nvPr/>
        </p:nvSpPr>
        <p:spPr>
          <a:xfrm>
            <a:off x="3507738" y="4153365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5A</a:t>
            </a:r>
          </a:p>
        </p:txBody>
      </p:sp>
      <p:sp>
        <p:nvSpPr>
          <p:cNvPr id="2169" name="Rectangle 2168">
            <a:extLst>
              <a:ext uri="{FF2B5EF4-FFF2-40B4-BE49-F238E27FC236}">
                <a16:creationId xmlns:a16="http://schemas.microsoft.com/office/drawing/2014/main" id="{4E53EFF7-3B78-F8A6-5D5C-2F510A63716D}"/>
              </a:ext>
            </a:extLst>
          </p:cNvPr>
          <p:cNvSpPr/>
          <p:nvPr/>
        </p:nvSpPr>
        <p:spPr>
          <a:xfrm>
            <a:off x="3376137" y="4068993"/>
            <a:ext cx="223138" cy="1293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0" name="Oval 2169">
            <a:extLst>
              <a:ext uri="{FF2B5EF4-FFF2-40B4-BE49-F238E27FC236}">
                <a16:creationId xmlns:a16="http://schemas.microsoft.com/office/drawing/2014/main" id="{CB9DDB9E-5DD2-C72D-BBED-43396EA0A22D}"/>
              </a:ext>
            </a:extLst>
          </p:cNvPr>
          <p:cNvSpPr/>
          <p:nvPr/>
        </p:nvSpPr>
        <p:spPr>
          <a:xfrm>
            <a:off x="3615608" y="4142590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1" name="Oval 2170">
            <a:extLst>
              <a:ext uri="{FF2B5EF4-FFF2-40B4-BE49-F238E27FC236}">
                <a16:creationId xmlns:a16="http://schemas.microsoft.com/office/drawing/2014/main" id="{7184AF07-431D-58AD-7536-9C44CAA70FEC}"/>
              </a:ext>
            </a:extLst>
          </p:cNvPr>
          <p:cNvSpPr/>
          <p:nvPr/>
        </p:nvSpPr>
        <p:spPr>
          <a:xfrm>
            <a:off x="3531465" y="4029066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2" name="Rectangle 2171">
            <a:extLst>
              <a:ext uri="{FF2B5EF4-FFF2-40B4-BE49-F238E27FC236}">
                <a16:creationId xmlns:a16="http://schemas.microsoft.com/office/drawing/2014/main" id="{B29C6610-2DF3-26EF-630B-111AE8A116A6}"/>
              </a:ext>
            </a:extLst>
          </p:cNvPr>
          <p:cNvSpPr/>
          <p:nvPr/>
        </p:nvSpPr>
        <p:spPr>
          <a:xfrm flipV="1">
            <a:off x="3699937" y="3997260"/>
            <a:ext cx="81091" cy="1062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74" name="Straight Connector 2173">
            <a:extLst>
              <a:ext uri="{FF2B5EF4-FFF2-40B4-BE49-F238E27FC236}">
                <a16:creationId xmlns:a16="http://schemas.microsoft.com/office/drawing/2014/main" id="{C8340997-67C1-26E5-9002-78D5F8C6CD9D}"/>
              </a:ext>
            </a:extLst>
          </p:cNvPr>
          <p:cNvCxnSpPr>
            <a:cxnSpLocks/>
          </p:cNvCxnSpPr>
          <p:nvPr/>
        </p:nvCxnSpPr>
        <p:spPr>
          <a:xfrm>
            <a:off x="3697497" y="4050353"/>
            <a:ext cx="13746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6" name="Oval 2175">
            <a:extLst>
              <a:ext uri="{FF2B5EF4-FFF2-40B4-BE49-F238E27FC236}">
                <a16:creationId xmlns:a16="http://schemas.microsoft.com/office/drawing/2014/main" id="{8DEDA5BF-FA4F-7C67-0F2D-EC6C6E7A996D}"/>
              </a:ext>
            </a:extLst>
          </p:cNvPr>
          <p:cNvSpPr/>
          <p:nvPr/>
        </p:nvSpPr>
        <p:spPr>
          <a:xfrm>
            <a:off x="3679990" y="4028115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7" name="Oval 2176">
            <a:extLst>
              <a:ext uri="{FF2B5EF4-FFF2-40B4-BE49-F238E27FC236}">
                <a16:creationId xmlns:a16="http://schemas.microsoft.com/office/drawing/2014/main" id="{E3B47A49-B653-CC88-0223-A72F6790FBFF}"/>
              </a:ext>
            </a:extLst>
          </p:cNvPr>
          <p:cNvSpPr/>
          <p:nvPr/>
        </p:nvSpPr>
        <p:spPr>
          <a:xfrm>
            <a:off x="3662988" y="4094520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8" name="Oval 2177">
            <a:extLst>
              <a:ext uri="{FF2B5EF4-FFF2-40B4-BE49-F238E27FC236}">
                <a16:creationId xmlns:a16="http://schemas.microsoft.com/office/drawing/2014/main" id="{5E9D3012-513B-D676-CC03-EE6413C91B19}"/>
              </a:ext>
            </a:extLst>
          </p:cNvPr>
          <p:cNvSpPr/>
          <p:nvPr/>
        </p:nvSpPr>
        <p:spPr>
          <a:xfrm>
            <a:off x="3667961" y="3961815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9" name="Oval 2178">
            <a:extLst>
              <a:ext uri="{FF2B5EF4-FFF2-40B4-BE49-F238E27FC236}">
                <a16:creationId xmlns:a16="http://schemas.microsoft.com/office/drawing/2014/main" id="{7C1B5F37-8B21-D07F-BE31-E4EDFBD4293D}"/>
              </a:ext>
            </a:extLst>
          </p:cNvPr>
          <p:cNvSpPr/>
          <p:nvPr/>
        </p:nvSpPr>
        <p:spPr>
          <a:xfrm>
            <a:off x="3614512" y="3914465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0" name="TextBox 2179">
            <a:extLst>
              <a:ext uri="{FF2B5EF4-FFF2-40B4-BE49-F238E27FC236}">
                <a16:creationId xmlns:a16="http://schemas.microsoft.com/office/drawing/2014/main" id="{8C91EDA1-0FEA-41A0-0B19-4E56A456B0A2}"/>
              </a:ext>
            </a:extLst>
          </p:cNvPr>
          <p:cNvSpPr txBox="1"/>
          <p:nvPr/>
        </p:nvSpPr>
        <p:spPr>
          <a:xfrm>
            <a:off x="3637150" y="3939785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3A</a:t>
            </a:r>
          </a:p>
        </p:txBody>
      </p:sp>
      <p:sp>
        <p:nvSpPr>
          <p:cNvPr id="2181" name="TextBox 2180">
            <a:extLst>
              <a:ext uri="{FF2B5EF4-FFF2-40B4-BE49-F238E27FC236}">
                <a16:creationId xmlns:a16="http://schemas.microsoft.com/office/drawing/2014/main" id="{FD683D51-132D-D697-7AD1-DF41A99FDB18}"/>
              </a:ext>
            </a:extLst>
          </p:cNvPr>
          <p:cNvSpPr txBox="1"/>
          <p:nvPr/>
        </p:nvSpPr>
        <p:spPr>
          <a:xfrm>
            <a:off x="3629203" y="4007451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4A</a:t>
            </a:r>
          </a:p>
        </p:txBody>
      </p:sp>
      <p:sp>
        <p:nvSpPr>
          <p:cNvPr id="2182" name="TextBox 2181">
            <a:extLst>
              <a:ext uri="{FF2B5EF4-FFF2-40B4-BE49-F238E27FC236}">
                <a16:creationId xmlns:a16="http://schemas.microsoft.com/office/drawing/2014/main" id="{21285B3B-C004-E681-6049-E6524087DF76}"/>
              </a:ext>
            </a:extLst>
          </p:cNvPr>
          <p:cNvSpPr txBox="1"/>
          <p:nvPr/>
        </p:nvSpPr>
        <p:spPr>
          <a:xfrm>
            <a:off x="3378150" y="4007413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6A</a:t>
            </a:r>
          </a:p>
        </p:txBody>
      </p:sp>
      <p:sp>
        <p:nvSpPr>
          <p:cNvPr id="2183" name="TextBox 2182">
            <a:extLst>
              <a:ext uri="{FF2B5EF4-FFF2-40B4-BE49-F238E27FC236}">
                <a16:creationId xmlns:a16="http://schemas.microsoft.com/office/drawing/2014/main" id="{8619EED1-0CC7-E5E2-B223-1A60ED39417D}"/>
              </a:ext>
            </a:extLst>
          </p:cNvPr>
          <p:cNvSpPr txBox="1"/>
          <p:nvPr/>
        </p:nvSpPr>
        <p:spPr>
          <a:xfrm>
            <a:off x="3441186" y="4082478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4A</a:t>
            </a:r>
          </a:p>
        </p:txBody>
      </p:sp>
      <p:sp>
        <p:nvSpPr>
          <p:cNvPr id="2184" name="Rectangle 2183">
            <a:extLst>
              <a:ext uri="{FF2B5EF4-FFF2-40B4-BE49-F238E27FC236}">
                <a16:creationId xmlns:a16="http://schemas.microsoft.com/office/drawing/2014/main" id="{F848D927-3414-0959-C9AA-9AE4B680340C}"/>
              </a:ext>
            </a:extLst>
          </p:cNvPr>
          <p:cNvSpPr/>
          <p:nvPr/>
        </p:nvSpPr>
        <p:spPr>
          <a:xfrm>
            <a:off x="4892363" y="4540657"/>
            <a:ext cx="101169" cy="1084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5" name="TextBox 2184">
            <a:extLst>
              <a:ext uri="{FF2B5EF4-FFF2-40B4-BE49-F238E27FC236}">
                <a16:creationId xmlns:a16="http://schemas.microsoft.com/office/drawing/2014/main" id="{057AA123-198E-39DA-FA31-602F7F71CD27}"/>
              </a:ext>
            </a:extLst>
          </p:cNvPr>
          <p:cNvSpPr txBox="1"/>
          <p:nvPr/>
        </p:nvSpPr>
        <p:spPr>
          <a:xfrm>
            <a:off x="4824044" y="4479613"/>
            <a:ext cx="2471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6A</a:t>
            </a:r>
          </a:p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7B</a:t>
            </a:r>
          </a:p>
        </p:txBody>
      </p:sp>
      <p:sp>
        <p:nvSpPr>
          <p:cNvPr id="2186" name="Rectangle 2185">
            <a:extLst>
              <a:ext uri="{FF2B5EF4-FFF2-40B4-BE49-F238E27FC236}">
                <a16:creationId xmlns:a16="http://schemas.microsoft.com/office/drawing/2014/main" id="{21A8BD9C-C17B-28FA-0390-000E5EB5522B}"/>
              </a:ext>
            </a:extLst>
          </p:cNvPr>
          <p:cNvSpPr/>
          <p:nvPr/>
        </p:nvSpPr>
        <p:spPr>
          <a:xfrm flipV="1">
            <a:off x="4849917" y="4744207"/>
            <a:ext cx="141493" cy="678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7" name="Oval 2186">
            <a:extLst>
              <a:ext uri="{FF2B5EF4-FFF2-40B4-BE49-F238E27FC236}">
                <a16:creationId xmlns:a16="http://schemas.microsoft.com/office/drawing/2014/main" id="{3735DEF7-C1A3-ACB3-F2DA-6DD87FFD36A7}"/>
              </a:ext>
            </a:extLst>
          </p:cNvPr>
          <p:cNvSpPr/>
          <p:nvPr/>
        </p:nvSpPr>
        <p:spPr>
          <a:xfrm>
            <a:off x="4793168" y="4740552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8" name="Oval 2187">
            <a:extLst>
              <a:ext uri="{FF2B5EF4-FFF2-40B4-BE49-F238E27FC236}">
                <a16:creationId xmlns:a16="http://schemas.microsoft.com/office/drawing/2014/main" id="{3FC2FC68-E098-4DA0-F618-90B7797EC998}"/>
              </a:ext>
            </a:extLst>
          </p:cNvPr>
          <p:cNvSpPr/>
          <p:nvPr/>
        </p:nvSpPr>
        <p:spPr>
          <a:xfrm>
            <a:off x="4848418" y="4790073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9" name="Oval 2188">
            <a:extLst>
              <a:ext uri="{FF2B5EF4-FFF2-40B4-BE49-F238E27FC236}">
                <a16:creationId xmlns:a16="http://schemas.microsoft.com/office/drawing/2014/main" id="{039F93CB-EF7D-A1A7-4A44-A26F95D73CB6}"/>
              </a:ext>
            </a:extLst>
          </p:cNvPr>
          <p:cNvSpPr/>
          <p:nvPr/>
        </p:nvSpPr>
        <p:spPr>
          <a:xfrm>
            <a:off x="4922595" y="4806888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0" name="Oval 2189">
            <a:extLst>
              <a:ext uri="{FF2B5EF4-FFF2-40B4-BE49-F238E27FC236}">
                <a16:creationId xmlns:a16="http://schemas.microsoft.com/office/drawing/2014/main" id="{954CFD03-409E-0EE6-245E-F125542EB498}"/>
              </a:ext>
            </a:extLst>
          </p:cNvPr>
          <p:cNvSpPr/>
          <p:nvPr/>
        </p:nvSpPr>
        <p:spPr>
          <a:xfrm>
            <a:off x="5002816" y="4784196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1" name="Oval 2190">
            <a:extLst>
              <a:ext uri="{FF2B5EF4-FFF2-40B4-BE49-F238E27FC236}">
                <a16:creationId xmlns:a16="http://schemas.microsoft.com/office/drawing/2014/main" id="{30F8F729-A3C6-208D-CE56-FA6E6B5C36C3}"/>
              </a:ext>
            </a:extLst>
          </p:cNvPr>
          <p:cNvSpPr/>
          <p:nvPr/>
        </p:nvSpPr>
        <p:spPr>
          <a:xfrm>
            <a:off x="5052223" y="4735792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2" name="Oval 2191">
            <a:extLst>
              <a:ext uri="{FF2B5EF4-FFF2-40B4-BE49-F238E27FC236}">
                <a16:creationId xmlns:a16="http://schemas.microsoft.com/office/drawing/2014/main" id="{AD799EBF-7942-8FCF-190A-F1AD9E2DB296}"/>
              </a:ext>
            </a:extLst>
          </p:cNvPr>
          <p:cNvSpPr/>
          <p:nvPr/>
        </p:nvSpPr>
        <p:spPr>
          <a:xfrm>
            <a:off x="4922919" y="4674563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3" name="TextBox 2192">
            <a:extLst>
              <a:ext uri="{FF2B5EF4-FFF2-40B4-BE49-F238E27FC236}">
                <a16:creationId xmlns:a16="http://schemas.microsoft.com/office/drawing/2014/main" id="{F66E02B6-5EA3-F987-7718-3BB8806633C6}"/>
              </a:ext>
            </a:extLst>
          </p:cNvPr>
          <p:cNvSpPr txBox="1"/>
          <p:nvPr/>
        </p:nvSpPr>
        <p:spPr>
          <a:xfrm>
            <a:off x="4826485" y="4702206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4B</a:t>
            </a:r>
          </a:p>
        </p:txBody>
      </p:sp>
      <p:sp>
        <p:nvSpPr>
          <p:cNvPr id="2194" name="TextBox 2193">
            <a:extLst>
              <a:ext uri="{FF2B5EF4-FFF2-40B4-BE49-F238E27FC236}">
                <a16:creationId xmlns:a16="http://schemas.microsoft.com/office/drawing/2014/main" id="{B34F57A3-420C-EB62-AACE-5AFC481C54FA}"/>
              </a:ext>
            </a:extLst>
          </p:cNvPr>
          <p:cNvSpPr txBox="1"/>
          <p:nvPr/>
        </p:nvSpPr>
        <p:spPr>
          <a:xfrm>
            <a:off x="4683455" y="4750688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5B</a:t>
            </a:r>
          </a:p>
        </p:txBody>
      </p:sp>
      <p:sp>
        <p:nvSpPr>
          <p:cNvPr id="2195" name="Rectangle 2194">
            <a:extLst>
              <a:ext uri="{FF2B5EF4-FFF2-40B4-BE49-F238E27FC236}">
                <a16:creationId xmlns:a16="http://schemas.microsoft.com/office/drawing/2014/main" id="{7FEE8749-03B2-5C96-CF17-FFD158387F98}"/>
              </a:ext>
            </a:extLst>
          </p:cNvPr>
          <p:cNvSpPr/>
          <p:nvPr/>
        </p:nvSpPr>
        <p:spPr>
          <a:xfrm>
            <a:off x="3341630" y="4755486"/>
            <a:ext cx="217347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6" name="Rectangle 2195">
            <a:extLst>
              <a:ext uri="{FF2B5EF4-FFF2-40B4-BE49-F238E27FC236}">
                <a16:creationId xmlns:a16="http://schemas.microsoft.com/office/drawing/2014/main" id="{FFD56951-0642-30BD-D40A-3A7E471AB42B}"/>
              </a:ext>
            </a:extLst>
          </p:cNvPr>
          <p:cNvSpPr/>
          <p:nvPr/>
        </p:nvSpPr>
        <p:spPr>
          <a:xfrm rot="19109453">
            <a:off x="3330524" y="4809919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7" name="Oval 2196">
            <a:extLst>
              <a:ext uri="{FF2B5EF4-FFF2-40B4-BE49-F238E27FC236}">
                <a16:creationId xmlns:a16="http://schemas.microsoft.com/office/drawing/2014/main" id="{3B4CC2A6-0F29-F349-EB89-868357E91FBE}"/>
              </a:ext>
            </a:extLst>
          </p:cNvPr>
          <p:cNvSpPr/>
          <p:nvPr/>
        </p:nvSpPr>
        <p:spPr>
          <a:xfrm>
            <a:off x="3481632" y="4817611"/>
            <a:ext cx="125590" cy="11697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8" name="TextBox 2197">
            <a:extLst>
              <a:ext uri="{FF2B5EF4-FFF2-40B4-BE49-F238E27FC236}">
                <a16:creationId xmlns:a16="http://schemas.microsoft.com/office/drawing/2014/main" id="{C3CBE8C3-86F3-1B69-08BF-3A6401B8232C}"/>
              </a:ext>
            </a:extLst>
          </p:cNvPr>
          <p:cNvSpPr txBox="1"/>
          <p:nvPr/>
        </p:nvSpPr>
        <p:spPr>
          <a:xfrm>
            <a:off x="3420172" y="4784981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cxnSp>
        <p:nvCxnSpPr>
          <p:cNvPr id="2200" name="Straight Arrow Connector 2199">
            <a:extLst>
              <a:ext uri="{FF2B5EF4-FFF2-40B4-BE49-F238E27FC236}">
                <a16:creationId xmlns:a16="http://schemas.microsoft.com/office/drawing/2014/main" id="{E03EA8FC-C360-BE5D-5A52-B3E6E9F4D238}"/>
              </a:ext>
            </a:extLst>
          </p:cNvPr>
          <p:cNvCxnSpPr>
            <a:cxnSpLocks/>
          </p:cNvCxnSpPr>
          <p:nvPr/>
        </p:nvCxnSpPr>
        <p:spPr>
          <a:xfrm flipH="1">
            <a:off x="3336614" y="4870556"/>
            <a:ext cx="143650" cy="0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4" name="Rectangle 2203">
            <a:extLst>
              <a:ext uri="{FF2B5EF4-FFF2-40B4-BE49-F238E27FC236}">
                <a16:creationId xmlns:a16="http://schemas.microsoft.com/office/drawing/2014/main" id="{75765957-0A5D-942C-639A-C3842188B70B}"/>
              </a:ext>
            </a:extLst>
          </p:cNvPr>
          <p:cNvSpPr/>
          <p:nvPr/>
        </p:nvSpPr>
        <p:spPr>
          <a:xfrm>
            <a:off x="3186249" y="4704065"/>
            <a:ext cx="68036" cy="2520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5" name="TextBox 2204">
            <a:extLst>
              <a:ext uri="{FF2B5EF4-FFF2-40B4-BE49-F238E27FC236}">
                <a16:creationId xmlns:a16="http://schemas.microsoft.com/office/drawing/2014/main" id="{09E0D384-6A46-8799-68AA-7A1B9E75DFC0}"/>
              </a:ext>
            </a:extLst>
          </p:cNvPr>
          <p:cNvSpPr txBox="1"/>
          <p:nvPr/>
        </p:nvSpPr>
        <p:spPr>
          <a:xfrm rot="16200000">
            <a:off x="3050587" y="4774467"/>
            <a:ext cx="34015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4700 Ω</a:t>
            </a:r>
          </a:p>
        </p:txBody>
      </p:sp>
      <p:sp>
        <p:nvSpPr>
          <p:cNvPr id="2206" name="Rectangle 2205">
            <a:extLst>
              <a:ext uri="{FF2B5EF4-FFF2-40B4-BE49-F238E27FC236}">
                <a16:creationId xmlns:a16="http://schemas.microsoft.com/office/drawing/2014/main" id="{7118CBB2-4D82-38CD-A67D-3A32D6390E53}"/>
              </a:ext>
            </a:extLst>
          </p:cNvPr>
          <p:cNvSpPr/>
          <p:nvPr/>
        </p:nvSpPr>
        <p:spPr>
          <a:xfrm>
            <a:off x="6698725" y="2985845"/>
            <a:ext cx="712051" cy="2344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PILOT</a:t>
            </a:r>
          </a:p>
        </p:txBody>
      </p:sp>
      <p:sp>
        <p:nvSpPr>
          <p:cNvPr id="2207" name="TextBox 2206">
            <a:extLst>
              <a:ext uri="{FF2B5EF4-FFF2-40B4-BE49-F238E27FC236}">
                <a16:creationId xmlns:a16="http://schemas.microsoft.com/office/drawing/2014/main" id="{C12CFBEE-E09B-45F5-0255-995FF558B482}"/>
              </a:ext>
            </a:extLst>
          </p:cNvPr>
          <p:cNvSpPr txBox="1"/>
          <p:nvPr/>
        </p:nvSpPr>
        <p:spPr>
          <a:xfrm>
            <a:off x="6605017" y="3058533"/>
            <a:ext cx="6126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PILOT LIGHT</a:t>
            </a:r>
          </a:p>
          <a:p>
            <a:r>
              <a:rPr lang="en-US" sz="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41-300 ONLY</a:t>
            </a:r>
          </a:p>
        </p:txBody>
      </p:sp>
      <p:sp>
        <p:nvSpPr>
          <p:cNvPr id="2208" name="Oval 2207">
            <a:extLst>
              <a:ext uri="{FF2B5EF4-FFF2-40B4-BE49-F238E27FC236}">
                <a16:creationId xmlns:a16="http://schemas.microsoft.com/office/drawing/2014/main" id="{38ADE227-1E39-1BD5-FE3C-12DA013E9085}"/>
              </a:ext>
            </a:extLst>
          </p:cNvPr>
          <p:cNvSpPr/>
          <p:nvPr/>
        </p:nvSpPr>
        <p:spPr>
          <a:xfrm>
            <a:off x="6809284" y="2977976"/>
            <a:ext cx="109222" cy="11766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0" name="TextBox 2209">
            <a:extLst>
              <a:ext uri="{FF2B5EF4-FFF2-40B4-BE49-F238E27FC236}">
                <a16:creationId xmlns:a16="http://schemas.microsoft.com/office/drawing/2014/main" id="{89892E50-8CE9-2982-1F76-DC71BAC0F952}"/>
              </a:ext>
            </a:extLst>
          </p:cNvPr>
          <p:cNvSpPr txBox="1"/>
          <p:nvPr/>
        </p:nvSpPr>
        <p:spPr>
          <a:xfrm>
            <a:off x="6731399" y="2947806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88</a:t>
            </a:r>
          </a:p>
        </p:txBody>
      </p:sp>
      <p:sp>
        <p:nvSpPr>
          <p:cNvPr id="2211" name="Rectangle 2210">
            <a:extLst>
              <a:ext uri="{FF2B5EF4-FFF2-40B4-BE49-F238E27FC236}">
                <a16:creationId xmlns:a16="http://schemas.microsoft.com/office/drawing/2014/main" id="{561120FC-BD78-ED35-33D1-D55F19272008}"/>
              </a:ext>
            </a:extLst>
          </p:cNvPr>
          <p:cNvSpPr/>
          <p:nvPr/>
        </p:nvSpPr>
        <p:spPr>
          <a:xfrm rot="3001839">
            <a:off x="6744280" y="3641552"/>
            <a:ext cx="77663" cy="891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9" name="Oval 2208">
            <a:extLst>
              <a:ext uri="{FF2B5EF4-FFF2-40B4-BE49-F238E27FC236}">
                <a16:creationId xmlns:a16="http://schemas.microsoft.com/office/drawing/2014/main" id="{2B168954-B5D1-C2F3-96BA-26708036B8B0}"/>
              </a:ext>
            </a:extLst>
          </p:cNvPr>
          <p:cNvSpPr/>
          <p:nvPr/>
        </p:nvSpPr>
        <p:spPr>
          <a:xfrm>
            <a:off x="6622895" y="3631224"/>
            <a:ext cx="134111" cy="11766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2" name="TextBox 2211">
            <a:extLst>
              <a:ext uri="{FF2B5EF4-FFF2-40B4-BE49-F238E27FC236}">
                <a16:creationId xmlns:a16="http://schemas.microsoft.com/office/drawing/2014/main" id="{200AA702-73A3-7E03-C9A8-66FA14D98191}"/>
              </a:ext>
            </a:extLst>
          </p:cNvPr>
          <p:cNvSpPr txBox="1"/>
          <p:nvPr/>
        </p:nvSpPr>
        <p:spPr>
          <a:xfrm>
            <a:off x="6570930" y="3598579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</a:p>
        </p:txBody>
      </p:sp>
      <p:sp>
        <p:nvSpPr>
          <p:cNvPr id="2213" name="Rectangle 2212">
            <a:extLst>
              <a:ext uri="{FF2B5EF4-FFF2-40B4-BE49-F238E27FC236}">
                <a16:creationId xmlns:a16="http://schemas.microsoft.com/office/drawing/2014/main" id="{56492801-5AD9-6A54-5FA2-0F30C59889FC}"/>
              </a:ext>
            </a:extLst>
          </p:cNvPr>
          <p:cNvSpPr/>
          <p:nvPr/>
        </p:nvSpPr>
        <p:spPr>
          <a:xfrm>
            <a:off x="6897741" y="3569977"/>
            <a:ext cx="70808" cy="2578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4" name="TextBox 2213">
            <a:extLst>
              <a:ext uri="{FF2B5EF4-FFF2-40B4-BE49-F238E27FC236}">
                <a16:creationId xmlns:a16="http://schemas.microsoft.com/office/drawing/2014/main" id="{E63BA96F-5619-F96D-3307-6AEB959CCA80}"/>
              </a:ext>
            </a:extLst>
          </p:cNvPr>
          <p:cNvSpPr txBox="1"/>
          <p:nvPr/>
        </p:nvSpPr>
        <p:spPr>
          <a:xfrm rot="16200000">
            <a:off x="6786468" y="3609818"/>
            <a:ext cx="2888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Ω</a:t>
            </a:r>
          </a:p>
        </p:txBody>
      </p:sp>
      <p:cxnSp>
        <p:nvCxnSpPr>
          <p:cNvPr id="2216" name="Straight Arrow Connector 2215">
            <a:extLst>
              <a:ext uri="{FF2B5EF4-FFF2-40B4-BE49-F238E27FC236}">
                <a16:creationId xmlns:a16="http://schemas.microsoft.com/office/drawing/2014/main" id="{8AFBF750-D6E6-D89E-9886-261D5485F895}"/>
              </a:ext>
            </a:extLst>
          </p:cNvPr>
          <p:cNvCxnSpPr>
            <a:cxnSpLocks/>
          </p:cNvCxnSpPr>
          <p:nvPr/>
        </p:nvCxnSpPr>
        <p:spPr>
          <a:xfrm>
            <a:off x="6753187" y="3683995"/>
            <a:ext cx="92612" cy="4231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8" name="Rectangle 2217">
            <a:extLst>
              <a:ext uri="{FF2B5EF4-FFF2-40B4-BE49-F238E27FC236}">
                <a16:creationId xmlns:a16="http://schemas.microsoft.com/office/drawing/2014/main" id="{3732A96D-4359-67B8-2439-A771493E29D8}"/>
              </a:ext>
            </a:extLst>
          </p:cNvPr>
          <p:cNvSpPr/>
          <p:nvPr/>
        </p:nvSpPr>
        <p:spPr>
          <a:xfrm>
            <a:off x="6364822" y="3022261"/>
            <a:ext cx="209735" cy="823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9" name="TextBox 2218">
            <a:extLst>
              <a:ext uri="{FF2B5EF4-FFF2-40B4-BE49-F238E27FC236}">
                <a16:creationId xmlns:a16="http://schemas.microsoft.com/office/drawing/2014/main" id="{9C34AFE0-9CF2-F355-2449-98AD64F633FC}"/>
              </a:ext>
            </a:extLst>
          </p:cNvPr>
          <p:cNvSpPr txBox="1"/>
          <p:nvPr/>
        </p:nvSpPr>
        <p:spPr>
          <a:xfrm>
            <a:off x="6277588" y="2980534"/>
            <a:ext cx="37221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XXL</a:t>
            </a:r>
          </a:p>
        </p:txBody>
      </p:sp>
      <p:sp>
        <p:nvSpPr>
          <p:cNvPr id="2220" name="Rectangle 2219">
            <a:extLst>
              <a:ext uri="{FF2B5EF4-FFF2-40B4-BE49-F238E27FC236}">
                <a16:creationId xmlns:a16="http://schemas.microsoft.com/office/drawing/2014/main" id="{F1DD8C0E-1CD9-36BC-6AB4-E41B3AFB7D13}"/>
              </a:ext>
            </a:extLst>
          </p:cNvPr>
          <p:cNvSpPr/>
          <p:nvPr/>
        </p:nvSpPr>
        <p:spPr>
          <a:xfrm>
            <a:off x="6317039" y="2745773"/>
            <a:ext cx="66063" cy="2720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1" name="TextBox 2220">
            <a:extLst>
              <a:ext uri="{FF2B5EF4-FFF2-40B4-BE49-F238E27FC236}">
                <a16:creationId xmlns:a16="http://schemas.microsoft.com/office/drawing/2014/main" id="{6D15BBA3-1DEB-98B7-3136-E545A71CAC67}"/>
              </a:ext>
            </a:extLst>
          </p:cNvPr>
          <p:cNvSpPr txBox="1"/>
          <p:nvPr/>
        </p:nvSpPr>
        <p:spPr>
          <a:xfrm rot="16200000">
            <a:off x="6162830" y="2856593"/>
            <a:ext cx="37863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47,000 Ω</a:t>
            </a:r>
          </a:p>
        </p:txBody>
      </p:sp>
      <p:sp>
        <p:nvSpPr>
          <p:cNvPr id="2222" name="Rectangle 2221">
            <a:extLst>
              <a:ext uri="{FF2B5EF4-FFF2-40B4-BE49-F238E27FC236}">
                <a16:creationId xmlns:a16="http://schemas.microsoft.com/office/drawing/2014/main" id="{0BB8DD8F-1F29-CD7E-DA10-E48973B8E732}"/>
              </a:ext>
            </a:extLst>
          </p:cNvPr>
          <p:cNvSpPr/>
          <p:nvPr/>
        </p:nvSpPr>
        <p:spPr>
          <a:xfrm>
            <a:off x="5934210" y="2830528"/>
            <a:ext cx="287681" cy="2028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3" name="Oval 2222">
            <a:extLst>
              <a:ext uri="{FF2B5EF4-FFF2-40B4-BE49-F238E27FC236}">
                <a16:creationId xmlns:a16="http://schemas.microsoft.com/office/drawing/2014/main" id="{7251B8E6-C875-0DA3-05BC-3E6B72FE3806}"/>
              </a:ext>
            </a:extLst>
          </p:cNvPr>
          <p:cNvSpPr/>
          <p:nvPr/>
        </p:nvSpPr>
        <p:spPr>
          <a:xfrm>
            <a:off x="6038360" y="2792263"/>
            <a:ext cx="109222" cy="11766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25" name="Straight Arrow Connector 2224">
            <a:extLst>
              <a:ext uri="{FF2B5EF4-FFF2-40B4-BE49-F238E27FC236}">
                <a16:creationId xmlns:a16="http://schemas.microsoft.com/office/drawing/2014/main" id="{FAB04232-3B36-9730-834B-E338517EE8BB}"/>
              </a:ext>
            </a:extLst>
          </p:cNvPr>
          <p:cNvCxnSpPr>
            <a:cxnSpLocks/>
          </p:cNvCxnSpPr>
          <p:nvPr/>
        </p:nvCxnSpPr>
        <p:spPr>
          <a:xfrm>
            <a:off x="6143634" y="2842768"/>
            <a:ext cx="88545" cy="47830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9" name="TextBox 2228">
            <a:extLst>
              <a:ext uri="{FF2B5EF4-FFF2-40B4-BE49-F238E27FC236}">
                <a16:creationId xmlns:a16="http://schemas.microsoft.com/office/drawing/2014/main" id="{8F08F69C-29A5-A7E3-0315-21683E0DB104}"/>
              </a:ext>
            </a:extLst>
          </p:cNvPr>
          <p:cNvSpPr txBox="1"/>
          <p:nvPr/>
        </p:nvSpPr>
        <p:spPr>
          <a:xfrm>
            <a:off x="5968626" y="2762724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</p:txBody>
      </p:sp>
      <p:sp>
        <p:nvSpPr>
          <p:cNvPr id="2230" name="TextBox 2229">
            <a:extLst>
              <a:ext uri="{FF2B5EF4-FFF2-40B4-BE49-F238E27FC236}">
                <a16:creationId xmlns:a16="http://schemas.microsoft.com/office/drawing/2014/main" id="{F7FA41FA-6939-1647-4586-1153D5EA8BF0}"/>
              </a:ext>
            </a:extLst>
          </p:cNvPr>
          <p:cNvSpPr txBox="1"/>
          <p:nvPr/>
        </p:nvSpPr>
        <p:spPr>
          <a:xfrm>
            <a:off x="5885148" y="2893151"/>
            <a:ext cx="29527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85V</a:t>
            </a:r>
          </a:p>
        </p:txBody>
      </p:sp>
      <p:cxnSp>
        <p:nvCxnSpPr>
          <p:cNvPr id="2232" name="Straight Arrow Connector 2231">
            <a:extLst>
              <a:ext uri="{FF2B5EF4-FFF2-40B4-BE49-F238E27FC236}">
                <a16:creationId xmlns:a16="http://schemas.microsoft.com/office/drawing/2014/main" id="{BD52B5D4-A294-F3CF-B0A6-2A3AB685DE9B}"/>
              </a:ext>
            </a:extLst>
          </p:cNvPr>
          <p:cNvCxnSpPr>
            <a:cxnSpLocks/>
          </p:cNvCxnSpPr>
          <p:nvPr/>
        </p:nvCxnSpPr>
        <p:spPr>
          <a:xfrm>
            <a:off x="6085652" y="2987553"/>
            <a:ext cx="44421" cy="44049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6" name="Rectangle 2235">
            <a:extLst>
              <a:ext uri="{FF2B5EF4-FFF2-40B4-BE49-F238E27FC236}">
                <a16:creationId xmlns:a16="http://schemas.microsoft.com/office/drawing/2014/main" id="{CCAE170D-CF82-17E6-2563-2082C3B8C65B}"/>
              </a:ext>
            </a:extLst>
          </p:cNvPr>
          <p:cNvSpPr/>
          <p:nvPr/>
        </p:nvSpPr>
        <p:spPr>
          <a:xfrm>
            <a:off x="5932179" y="3076503"/>
            <a:ext cx="138500" cy="1336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7" name="TextBox 2236">
            <a:extLst>
              <a:ext uri="{FF2B5EF4-FFF2-40B4-BE49-F238E27FC236}">
                <a16:creationId xmlns:a16="http://schemas.microsoft.com/office/drawing/2014/main" id="{C0374A8E-227C-E943-FAFE-A27701A9C9A7}"/>
              </a:ext>
            </a:extLst>
          </p:cNvPr>
          <p:cNvSpPr txBox="1"/>
          <p:nvPr/>
        </p:nvSpPr>
        <p:spPr>
          <a:xfrm>
            <a:off x="5884292" y="3009779"/>
            <a:ext cx="27924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V</a:t>
            </a:r>
          </a:p>
        </p:txBody>
      </p:sp>
      <p:cxnSp>
        <p:nvCxnSpPr>
          <p:cNvPr id="2239" name="Straight Arrow Connector 2238">
            <a:extLst>
              <a:ext uri="{FF2B5EF4-FFF2-40B4-BE49-F238E27FC236}">
                <a16:creationId xmlns:a16="http://schemas.microsoft.com/office/drawing/2014/main" id="{389EAD63-0D26-1F26-4629-E8E32D295277}"/>
              </a:ext>
            </a:extLst>
          </p:cNvPr>
          <p:cNvCxnSpPr>
            <a:cxnSpLocks/>
          </p:cNvCxnSpPr>
          <p:nvPr/>
        </p:nvCxnSpPr>
        <p:spPr>
          <a:xfrm>
            <a:off x="6030195" y="3119042"/>
            <a:ext cx="2392" cy="94877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3" name="Rectangle 2242">
            <a:extLst>
              <a:ext uri="{FF2B5EF4-FFF2-40B4-BE49-F238E27FC236}">
                <a16:creationId xmlns:a16="http://schemas.microsoft.com/office/drawing/2014/main" id="{85F7F3E8-0CA4-5CF7-BDEA-EC54C017CB58}"/>
              </a:ext>
            </a:extLst>
          </p:cNvPr>
          <p:cNvSpPr/>
          <p:nvPr/>
        </p:nvSpPr>
        <p:spPr>
          <a:xfrm>
            <a:off x="5611412" y="2645344"/>
            <a:ext cx="229550" cy="1182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45" name="Straight Connector 2244">
            <a:extLst>
              <a:ext uri="{FF2B5EF4-FFF2-40B4-BE49-F238E27FC236}">
                <a16:creationId xmlns:a16="http://schemas.microsoft.com/office/drawing/2014/main" id="{F6AEFDC9-A696-4C50-8655-B5E0D5860B21}"/>
              </a:ext>
            </a:extLst>
          </p:cNvPr>
          <p:cNvCxnSpPr>
            <a:cxnSpLocks/>
          </p:cNvCxnSpPr>
          <p:nvPr/>
        </p:nvCxnSpPr>
        <p:spPr>
          <a:xfrm flipH="1">
            <a:off x="5742089" y="2779426"/>
            <a:ext cx="3713" cy="337657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9" name="Straight Connector 2248">
            <a:extLst>
              <a:ext uri="{FF2B5EF4-FFF2-40B4-BE49-F238E27FC236}">
                <a16:creationId xmlns:a16="http://schemas.microsoft.com/office/drawing/2014/main" id="{F5052349-A86C-E1F9-24F3-06C7D33C07D5}"/>
              </a:ext>
            </a:extLst>
          </p:cNvPr>
          <p:cNvCxnSpPr>
            <a:cxnSpLocks/>
          </p:cNvCxnSpPr>
          <p:nvPr/>
        </p:nvCxnSpPr>
        <p:spPr>
          <a:xfrm>
            <a:off x="5718715" y="2798714"/>
            <a:ext cx="73191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1" name="Oval 2250">
            <a:extLst>
              <a:ext uri="{FF2B5EF4-FFF2-40B4-BE49-F238E27FC236}">
                <a16:creationId xmlns:a16="http://schemas.microsoft.com/office/drawing/2014/main" id="{53BCBDD5-5FC5-970D-663C-96374A2F9265}"/>
              </a:ext>
            </a:extLst>
          </p:cNvPr>
          <p:cNvSpPr/>
          <p:nvPr/>
        </p:nvSpPr>
        <p:spPr>
          <a:xfrm>
            <a:off x="5416828" y="2642435"/>
            <a:ext cx="109222" cy="11766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2" name="TextBox 2251">
            <a:extLst>
              <a:ext uri="{FF2B5EF4-FFF2-40B4-BE49-F238E27FC236}">
                <a16:creationId xmlns:a16="http://schemas.microsoft.com/office/drawing/2014/main" id="{37EAC687-A969-43FC-E0A5-DEDC214FC149}"/>
              </a:ext>
            </a:extLst>
          </p:cNvPr>
          <p:cNvSpPr txBox="1"/>
          <p:nvPr/>
        </p:nvSpPr>
        <p:spPr>
          <a:xfrm>
            <a:off x="5346829" y="2617214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</a:p>
        </p:txBody>
      </p:sp>
      <p:cxnSp>
        <p:nvCxnSpPr>
          <p:cNvPr id="2254" name="Straight Arrow Connector 2253">
            <a:extLst>
              <a:ext uri="{FF2B5EF4-FFF2-40B4-BE49-F238E27FC236}">
                <a16:creationId xmlns:a16="http://schemas.microsoft.com/office/drawing/2014/main" id="{367D2557-49A9-4096-23B4-96C126D3501E}"/>
              </a:ext>
            </a:extLst>
          </p:cNvPr>
          <p:cNvCxnSpPr>
            <a:cxnSpLocks/>
          </p:cNvCxnSpPr>
          <p:nvPr/>
        </p:nvCxnSpPr>
        <p:spPr>
          <a:xfrm>
            <a:off x="5518918" y="2723854"/>
            <a:ext cx="192094" cy="103688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8" name="Rectangle 2257">
            <a:extLst>
              <a:ext uri="{FF2B5EF4-FFF2-40B4-BE49-F238E27FC236}">
                <a16:creationId xmlns:a16="http://schemas.microsoft.com/office/drawing/2014/main" id="{58A2B935-AB8C-8C8F-5B21-A33E3CF91FD2}"/>
              </a:ext>
            </a:extLst>
          </p:cNvPr>
          <p:cNvSpPr/>
          <p:nvPr/>
        </p:nvSpPr>
        <p:spPr>
          <a:xfrm>
            <a:off x="5586975" y="2871261"/>
            <a:ext cx="292068" cy="1482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9" name="TextBox 2258">
            <a:extLst>
              <a:ext uri="{FF2B5EF4-FFF2-40B4-BE49-F238E27FC236}">
                <a16:creationId xmlns:a16="http://schemas.microsoft.com/office/drawing/2014/main" id="{86BC29A0-1D48-2CB5-3992-579792B8E5B4}"/>
              </a:ext>
            </a:extLst>
          </p:cNvPr>
          <p:cNvSpPr txBox="1"/>
          <p:nvPr/>
        </p:nvSpPr>
        <p:spPr>
          <a:xfrm>
            <a:off x="5591985" y="2840739"/>
            <a:ext cx="3209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250 </a:t>
            </a:r>
            <a:r>
              <a:rPr lang="en-US" sz="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Pf</a:t>
            </a:r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250 </a:t>
            </a:r>
            <a:r>
              <a:rPr lang="en-US" sz="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Pf</a:t>
            </a:r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60" name="Rectangle 2259">
            <a:extLst>
              <a:ext uri="{FF2B5EF4-FFF2-40B4-BE49-F238E27FC236}">
                <a16:creationId xmlns:a16="http://schemas.microsoft.com/office/drawing/2014/main" id="{DD481403-3AFC-3573-20E0-1CCE5B935340}"/>
              </a:ext>
            </a:extLst>
          </p:cNvPr>
          <p:cNvSpPr/>
          <p:nvPr/>
        </p:nvSpPr>
        <p:spPr>
          <a:xfrm>
            <a:off x="5658499" y="3080913"/>
            <a:ext cx="197359" cy="2900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1" name="Oval 2260">
            <a:extLst>
              <a:ext uri="{FF2B5EF4-FFF2-40B4-BE49-F238E27FC236}">
                <a16:creationId xmlns:a16="http://schemas.microsoft.com/office/drawing/2014/main" id="{4F0A0E76-D873-7787-E7BC-9C9BB93767F7}"/>
              </a:ext>
            </a:extLst>
          </p:cNvPr>
          <p:cNvSpPr/>
          <p:nvPr/>
        </p:nvSpPr>
        <p:spPr>
          <a:xfrm>
            <a:off x="5701913" y="3211137"/>
            <a:ext cx="109222" cy="11766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2" name="TextBox 2261">
            <a:extLst>
              <a:ext uri="{FF2B5EF4-FFF2-40B4-BE49-F238E27FC236}">
                <a16:creationId xmlns:a16="http://schemas.microsoft.com/office/drawing/2014/main" id="{E788E26B-DCBD-46FF-CF59-C224CCAC1F21}"/>
              </a:ext>
            </a:extLst>
          </p:cNvPr>
          <p:cNvSpPr txBox="1"/>
          <p:nvPr/>
        </p:nvSpPr>
        <p:spPr>
          <a:xfrm>
            <a:off x="5636701" y="3179293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</a:p>
        </p:txBody>
      </p:sp>
      <p:cxnSp>
        <p:nvCxnSpPr>
          <p:cNvPr id="2264" name="Straight Arrow Connector 2263">
            <a:extLst>
              <a:ext uri="{FF2B5EF4-FFF2-40B4-BE49-F238E27FC236}">
                <a16:creationId xmlns:a16="http://schemas.microsoft.com/office/drawing/2014/main" id="{94C28D50-27CF-9FFF-3BD8-126043D5BE8B}"/>
              </a:ext>
            </a:extLst>
          </p:cNvPr>
          <p:cNvCxnSpPr>
            <a:cxnSpLocks/>
          </p:cNvCxnSpPr>
          <p:nvPr/>
        </p:nvCxnSpPr>
        <p:spPr>
          <a:xfrm flipV="1">
            <a:off x="5742316" y="3100840"/>
            <a:ext cx="6070" cy="110079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7" name="Rectangle 2266">
            <a:extLst>
              <a:ext uri="{FF2B5EF4-FFF2-40B4-BE49-F238E27FC236}">
                <a16:creationId xmlns:a16="http://schemas.microsoft.com/office/drawing/2014/main" id="{427F516D-F14A-41D7-191C-82D9981CC1A1}"/>
              </a:ext>
            </a:extLst>
          </p:cNvPr>
          <p:cNvSpPr/>
          <p:nvPr/>
        </p:nvSpPr>
        <p:spPr>
          <a:xfrm>
            <a:off x="5930715" y="3588212"/>
            <a:ext cx="80554" cy="771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8" name="Oval 2267">
            <a:extLst>
              <a:ext uri="{FF2B5EF4-FFF2-40B4-BE49-F238E27FC236}">
                <a16:creationId xmlns:a16="http://schemas.microsoft.com/office/drawing/2014/main" id="{DF6158E9-0DBB-1773-62ED-D61B387F02B3}"/>
              </a:ext>
            </a:extLst>
          </p:cNvPr>
          <p:cNvSpPr/>
          <p:nvPr/>
        </p:nvSpPr>
        <p:spPr>
          <a:xfrm>
            <a:off x="6039392" y="3583451"/>
            <a:ext cx="129487" cy="11766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9" name="TextBox 2268">
            <a:extLst>
              <a:ext uri="{FF2B5EF4-FFF2-40B4-BE49-F238E27FC236}">
                <a16:creationId xmlns:a16="http://schemas.microsoft.com/office/drawing/2014/main" id="{556793B3-E050-371C-6FB6-CCD2FCBA0262}"/>
              </a:ext>
            </a:extLst>
          </p:cNvPr>
          <p:cNvSpPr txBox="1"/>
          <p:nvPr/>
        </p:nvSpPr>
        <p:spPr>
          <a:xfrm>
            <a:off x="5985047" y="3561212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</a:p>
        </p:txBody>
      </p:sp>
      <p:cxnSp>
        <p:nvCxnSpPr>
          <p:cNvPr id="2271" name="Straight Arrow Connector 2270">
            <a:extLst>
              <a:ext uri="{FF2B5EF4-FFF2-40B4-BE49-F238E27FC236}">
                <a16:creationId xmlns:a16="http://schemas.microsoft.com/office/drawing/2014/main" id="{AEFD8BF7-5C2B-BBBE-228A-D4D5ECC13C28}"/>
              </a:ext>
            </a:extLst>
          </p:cNvPr>
          <p:cNvCxnSpPr>
            <a:cxnSpLocks/>
          </p:cNvCxnSpPr>
          <p:nvPr/>
        </p:nvCxnSpPr>
        <p:spPr>
          <a:xfrm flipH="1" flipV="1">
            <a:off x="5923650" y="3603971"/>
            <a:ext cx="116395" cy="40509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4" name="Rectangle 2273">
            <a:extLst>
              <a:ext uri="{FF2B5EF4-FFF2-40B4-BE49-F238E27FC236}">
                <a16:creationId xmlns:a16="http://schemas.microsoft.com/office/drawing/2014/main" id="{8BAB32FC-0C38-2F53-9D66-3F65061B7290}"/>
              </a:ext>
            </a:extLst>
          </p:cNvPr>
          <p:cNvSpPr/>
          <p:nvPr/>
        </p:nvSpPr>
        <p:spPr>
          <a:xfrm>
            <a:off x="5819802" y="3417213"/>
            <a:ext cx="51791" cy="2488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5" name="TextBox 2274">
            <a:extLst>
              <a:ext uri="{FF2B5EF4-FFF2-40B4-BE49-F238E27FC236}">
                <a16:creationId xmlns:a16="http://schemas.microsoft.com/office/drawing/2014/main" id="{A4122410-1271-0DA8-24B8-D2BE508A3C0F}"/>
              </a:ext>
            </a:extLst>
          </p:cNvPr>
          <p:cNvSpPr txBox="1"/>
          <p:nvPr/>
        </p:nvSpPr>
        <p:spPr>
          <a:xfrm rot="16200000">
            <a:off x="5671601" y="3466931"/>
            <a:ext cx="34015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kΩ</a:t>
            </a:r>
          </a:p>
        </p:txBody>
      </p:sp>
      <p:sp>
        <p:nvSpPr>
          <p:cNvPr id="2276" name="Rectangle 2275">
            <a:extLst>
              <a:ext uri="{FF2B5EF4-FFF2-40B4-BE49-F238E27FC236}">
                <a16:creationId xmlns:a16="http://schemas.microsoft.com/office/drawing/2014/main" id="{1DFB2807-3F60-42A9-7054-21823077C9E9}"/>
              </a:ext>
            </a:extLst>
          </p:cNvPr>
          <p:cNvSpPr/>
          <p:nvPr/>
        </p:nvSpPr>
        <p:spPr>
          <a:xfrm>
            <a:off x="5642786" y="3471658"/>
            <a:ext cx="152282" cy="209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7" name="Oval 2276">
            <a:extLst>
              <a:ext uri="{FF2B5EF4-FFF2-40B4-BE49-F238E27FC236}">
                <a16:creationId xmlns:a16="http://schemas.microsoft.com/office/drawing/2014/main" id="{B35B3BE1-B1FB-4C58-2274-5AA89EE10BF9}"/>
              </a:ext>
            </a:extLst>
          </p:cNvPr>
          <p:cNvSpPr/>
          <p:nvPr/>
        </p:nvSpPr>
        <p:spPr>
          <a:xfrm flipH="1" flipV="1">
            <a:off x="5606461" y="3656949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8" name="TextBox 2277">
            <a:extLst>
              <a:ext uri="{FF2B5EF4-FFF2-40B4-BE49-F238E27FC236}">
                <a16:creationId xmlns:a16="http://schemas.microsoft.com/office/drawing/2014/main" id="{9AE1BF0B-7666-B715-5781-DE482DB1772B}"/>
              </a:ext>
            </a:extLst>
          </p:cNvPr>
          <p:cNvSpPr txBox="1"/>
          <p:nvPr/>
        </p:nvSpPr>
        <p:spPr>
          <a:xfrm>
            <a:off x="5555014" y="3495831"/>
            <a:ext cx="2728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11A</a:t>
            </a:r>
          </a:p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11B</a:t>
            </a:r>
          </a:p>
        </p:txBody>
      </p:sp>
      <p:sp>
        <p:nvSpPr>
          <p:cNvPr id="2279" name="Rectangle 2278">
            <a:extLst>
              <a:ext uri="{FF2B5EF4-FFF2-40B4-BE49-F238E27FC236}">
                <a16:creationId xmlns:a16="http://schemas.microsoft.com/office/drawing/2014/main" id="{19723971-4A2E-B89D-AAD0-D49A3A7C64F5}"/>
              </a:ext>
            </a:extLst>
          </p:cNvPr>
          <p:cNvSpPr/>
          <p:nvPr/>
        </p:nvSpPr>
        <p:spPr>
          <a:xfrm>
            <a:off x="5726624" y="3755601"/>
            <a:ext cx="110763" cy="994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0" name="TextBox 2279">
            <a:extLst>
              <a:ext uri="{FF2B5EF4-FFF2-40B4-BE49-F238E27FC236}">
                <a16:creationId xmlns:a16="http://schemas.microsoft.com/office/drawing/2014/main" id="{E81B2181-2DC0-8ACD-C9A3-E524578CBF74}"/>
              </a:ext>
            </a:extLst>
          </p:cNvPr>
          <p:cNvSpPr txBox="1"/>
          <p:nvPr/>
        </p:nvSpPr>
        <p:spPr>
          <a:xfrm>
            <a:off x="5639840" y="3706734"/>
            <a:ext cx="2728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12A</a:t>
            </a:r>
          </a:p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12B</a:t>
            </a:r>
          </a:p>
        </p:txBody>
      </p:sp>
      <p:sp>
        <p:nvSpPr>
          <p:cNvPr id="2281" name="Oval 2280">
            <a:extLst>
              <a:ext uri="{FF2B5EF4-FFF2-40B4-BE49-F238E27FC236}">
                <a16:creationId xmlns:a16="http://schemas.microsoft.com/office/drawing/2014/main" id="{388467A4-51C9-A403-76D7-5A7EC6E10FD5}"/>
              </a:ext>
            </a:extLst>
          </p:cNvPr>
          <p:cNvSpPr/>
          <p:nvPr/>
        </p:nvSpPr>
        <p:spPr>
          <a:xfrm>
            <a:off x="5725340" y="3709347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2" name="Oval 2281">
            <a:extLst>
              <a:ext uri="{FF2B5EF4-FFF2-40B4-BE49-F238E27FC236}">
                <a16:creationId xmlns:a16="http://schemas.microsoft.com/office/drawing/2014/main" id="{407708E7-D601-41DC-543C-8279762CA3A8}"/>
              </a:ext>
            </a:extLst>
          </p:cNvPr>
          <p:cNvSpPr/>
          <p:nvPr/>
        </p:nvSpPr>
        <p:spPr>
          <a:xfrm>
            <a:off x="4072017" y="2934313"/>
            <a:ext cx="132662" cy="11766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3" name="Oval 2282">
            <a:extLst>
              <a:ext uri="{FF2B5EF4-FFF2-40B4-BE49-F238E27FC236}">
                <a16:creationId xmlns:a16="http://schemas.microsoft.com/office/drawing/2014/main" id="{5DAEA5A1-2990-78C9-70EA-00B6E5EE41EF}"/>
              </a:ext>
            </a:extLst>
          </p:cNvPr>
          <p:cNvSpPr/>
          <p:nvPr/>
        </p:nvSpPr>
        <p:spPr>
          <a:xfrm>
            <a:off x="5677481" y="3767089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5" name="Rectangle 2284">
            <a:extLst>
              <a:ext uri="{FF2B5EF4-FFF2-40B4-BE49-F238E27FC236}">
                <a16:creationId xmlns:a16="http://schemas.microsoft.com/office/drawing/2014/main" id="{8A938D1F-CF19-6F84-103F-F3EF56AFB2AB}"/>
              </a:ext>
            </a:extLst>
          </p:cNvPr>
          <p:cNvSpPr/>
          <p:nvPr/>
        </p:nvSpPr>
        <p:spPr>
          <a:xfrm>
            <a:off x="5885148" y="3781120"/>
            <a:ext cx="110799" cy="747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87" name="Straight Arrow Connector 2286">
            <a:extLst>
              <a:ext uri="{FF2B5EF4-FFF2-40B4-BE49-F238E27FC236}">
                <a16:creationId xmlns:a16="http://schemas.microsoft.com/office/drawing/2014/main" id="{68260B32-4B97-72E0-0B36-248AC3760F62}"/>
              </a:ext>
            </a:extLst>
          </p:cNvPr>
          <p:cNvCxnSpPr>
            <a:cxnSpLocks/>
            <a:endCxn id="2037" idx="1"/>
          </p:cNvCxnSpPr>
          <p:nvPr/>
        </p:nvCxnSpPr>
        <p:spPr>
          <a:xfrm>
            <a:off x="6621130" y="4195217"/>
            <a:ext cx="102584" cy="157538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1" name="Straight Arrow Connector 2290">
            <a:extLst>
              <a:ext uri="{FF2B5EF4-FFF2-40B4-BE49-F238E27FC236}">
                <a16:creationId xmlns:a16="http://schemas.microsoft.com/office/drawing/2014/main" id="{082634B3-E817-1D89-ABE6-1D0B80A7E155}"/>
              </a:ext>
            </a:extLst>
          </p:cNvPr>
          <p:cNvCxnSpPr>
            <a:cxnSpLocks/>
          </p:cNvCxnSpPr>
          <p:nvPr/>
        </p:nvCxnSpPr>
        <p:spPr>
          <a:xfrm flipH="1">
            <a:off x="6323874" y="4206607"/>
            <a:ext cx="47874" cy="138370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6" name="Straight Arrow Connector 2295">
            <a:extLst>
              <a:ext uri="{FF2B5EF4-FFF2-40B4-BE49-F238E27FC236}">
                <a16:creationId xmlns:a16="http://schemas.microsoft.com/office/drawing/2014/main" id="{363C5AAC-F82A-2F0B-2C2E-870BD47B0A83}"/>
              </a:ext>
            </a:extLst>
          </p:cNvPr>
          <p:cNvCxnSpPr>
            <a:cxnSpLocks/>
          </p:cNvCxnSpPr>
          <p:nvPr/>
        </p:nvCxnSpPr>
        <p:spPr>
          <a:xfrm flipH="1" flipV="1">
            <a:off x="6329827" y="4687272"/>
            <a:ext cx="48899" cy="135228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1" name="Straight Arrow Connector 2300">
            <a:extLst>
              <a:ext uri="{FF2B5EF4-FFF2-40B4-BE49-F238E27FC236}">
                <a16:creationId xmlns:a16="http://schemas.microsoft.com/office/drawing/2014/main" id="{514EA8A4-0483-3671-9856-597391D01154}"/>
              </a:ext>
            </a:extLst>
          </p:cNvPr>
          <p:cNvCxnSpPr>
            <a:cxnSpLocks/>
          </p:cNvCxnSpPr>
          <p:nvPr/>
        </p:nvCxnSpPr>
        <p:spPr>
          <a:xfrm flipV="1">
            <a:off x="6679088" y="4738177"/>
            <a:ext cx="44380" cy="128129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5" name="TextBox 2304">
            <a:extLst>
              <a:ext uri="{FF2B5EF4-FFF2-40B4-BE49-F238E27FC236}">
                <a16:creationId xmlns:a16="http://schemas.microsoft.com/office/drawing/2014/main" id="{A662482F-82A3-EA60-AE95-E7FF6C12D81D}"/>
              </a:ext>
            </a:extLst>
          </p:cNvPr>
          <p:cNvSpPr txBox="1"/>
          <p:nvPr/>
        </p:nvSpPr>
        <p:spPr>
          <a:xfrm>
            <a:off x="5793311" y="3695589"/>
            <a:ext cx="2728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12A</a:t>
            </a:r>
          </a:p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12B</a:t>
            </a:r>
          </a:p>
        </p:txBody>
      </p:sp>
      <p:sp>
        <p:nvSpPr>
          <p:cNvPr id="2306" name="Rectangle 2305">
            <a:extLst>
              <a:ext uri="{FF2B5EF4-FFF2-40B4-BE49-F238E27FC236}">
                <a16:creationId xmlns:a16="http://schemas.microsoft.com/office/drawing/2014/main" id="{884C3BC5-79FD-07A2-3F17-BE3E5CE7625C}"/>
              </a:ext>
            </a:extLst>
          </p:cNvPr>
          <p:cNvSpPr/>
          <p:nvPr/>
        </p:nvSpPr>
        <p:spPr>
          <a:xfrm>
            <a:off x="5767903" y="3900444"/>
            <a:ext cx="132240" cy="708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4" name="Oval 2283">
            <a:extLst>
              <a:ext uri="{FF2B5EF4-FFF2-40B4-BE49-F238E27FC236}">
                <a16:creationId xmlns:a16="http://schemas.microsoft.com/office/drawing/2014/main" id="{F0D307B6-7F22-2C32-335E-9A1F2122A585}"/>
              </a:ext>
            </a:extLst>
          </p:cNvPr>
          <p:cNvSpPr/>
          <p:nvPr/>
        </p:nvSpPr>
        <p:spPr>
          <a:xfrm>
            <a:off x="5906447" y="3858553"/>
            <a:ext cx="45719" cy="4961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7" name="Oval 2306">
            <a:extLst>
              <a:ext uri="{FF2B5EF4-FFF2-40B4-BE49-F238E27FC236}">
                <a16:creationId xmlns:a16="http://schemas.microsoft.com/office/drawing/2014/main" id="{667FFEE4-DD36-BE89-64A6-A11977B48DF7}"/>
              </a:ext>
            </a:extLst>
          </p:cNvPr>
          <p:cNvSpPr/>
          <p:nvPr/>
        </p:nvSpPr>
        <p:spPr>
          <a:xfrm>
            <a:off x="5764340" y="3935082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8" name="Oval 2307">
            <a:extLst>
              <a:ext uri="{FF2B5EF4-FFF2-40B4-BE49-F238E27FC236}">
                <a16:creationId xmlns:a16="http://schemas.microsoft.com/office/drawing/2014/main" id="{087046FF-D29B-DD07-0882-7B3B14F608A2}"/>
              </a:ext>
            </a:extLst>
          </p:cNvPr>
          <p:cNvSpPr/>
          <p:nvPr/>
        </p:nvSpPr>
        <p:spPr>
          <a:xfrm>
            <a:off x="5834437" y="3978205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9" name="Oval 2308">
            <a:extLst>
              <a:ext uri="{FF2B5EF4-FFF2-40B4-BE49-F238E27FC236}">
                <a16:creationId xmlns:a16="http://schemas.microsoft.com/office/drawing/2014/main" id="{06A9460C-83E8-E746-5A37-D28DB9469E5F}"/>
              </a:ext>
            </a:extLst>
          </p:cNvPr>
          <p:cNvSpPr/>
          <p:nvPr/>
        </p:nvSpPr>
        <p:spPr>
          <a:xfrm>
            <a:off x="5903877" y="3984793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0" name="Oval 2309">
            <a:extLst>
              <a:ext uri="{FF2B5EF4-FFF2-40B4-BE49-F238E27FC236}">
                <a16:creationId xmlns:a16="http://schemas.microsoft.com/office/drawing/2014/main" id="{F65BD7C6-7277-D177-3D03-E7644CAFC84B}"/>
              </a:ext>
            </a:extLst>
          </p:cNvPr>
          <p:cNvSpPr/>
          <p:nvPr/>
        </p:nvSpPr>
        <p:spPr>
          <a:xfrm flipH="1">
            <a:off x="5989643" y="3973589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1" name="Oval 2310">
            <a:extLst>
              <a:ext uri="{FF2B5EF4-FFF2-40B4-BE49-F238E27FC236}">
                <a16:creationId xmlns:a16="http://schemas.microsoft.com/office/drawing/2014/main" id="{74C63A24-B5C3-E757-403C-3D72C251F33A}"/>
              </a:ext>
            </a:extLst>
          </p:cNvPr>
          <p:cNvSpPr/>
          <p:nvPr/>
        </p:nvSpPr>
        <p:spPr>
          <a:xfrm flipH="1" flipV="1">
            <a:off x="6045026" y="3927470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2" name="TextBox 2311">
            <a:extLst>
              <a:ext uri="{FF2B5EF4-FFF2-40B4-BE49-F238E27FC236}">
                <a16:creationId xmlns:a16="http://schemas.microsoft.com/office/drawing/2014/main" id="{C45F995C-B2E6-8156-153C-77E57C88CF7C}"/>
              </a:ext>
            </a:extLst>
          </p:cNvPr>
          <p:cNvSpPr txBox="1"/>
          <p:nvPr/>
        </p:nvSpPr>
        <p:spPr>
          <a:xfrm>
            <a:off x="5737280" y="3870036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3A</a:t>
            </a:r>
          </a:p>
        </p:txBody>
      </p:sp>
      <p:sp>
        <p:nvSpPr>
          <p:cNvPr id="2313" name="TextBox 2312">
            <a:extLst>
              <a:ext uri="{FF2B5EF4-FFF2-40B4-BE49-F238E27FC236}">
                <a16:creationId xmlns:a16="http://schemas.microsoft.com/office/drawing/2014/main" id="{97357DA1-C398-9D79-5299-F4399D5D1E0F}"/>
              </a:ext>
            </a:extLst>
          </p:cNvPr>
          <p:cNvSpPr txBox="1"/>
          <p:nvPr/>
        </p:nvSpPr>
        <p:spPr>
          <a:xfrm>
            <a:off x="5603658" y="3874325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2A</a:t>
            </a:r>
          </a:p>
        </p:txBody>
      </p:sp>
      <p:sp>
        <p:nvSpPr>
          <p:cNvPr id="2314" name="Rectangle 2313">
            <a:extLst>
              <a:ext uri="{FF2B5EF4-FFF2-40B4-BE49-F238E27FC236}">
                <a16:creationId xmlns:a16="http://schemas.microsoft.com/office/drawing/2014/main" id="{12050BA7-BBAB-E1F9-E74C-53A93935D7B0}"/>
              </a:ext>
            </a:extLst>
          </p:cNvPr>
          <p:cNvSpPr/>
          <p:nvPr/>
        </p:nvSpPr>
        <p:spPr>
          <a:xfrm>
            <a:off x="5527772" y="3807727"/>
            <a:ext cx="94931" cy="56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5" name="Oval 2314">
            <a:extLst>
              <a:ext uri="{FF2B5EF4-FFF2-40B4-BE49-F238E27FC236}">
                <a16:creationId xmlns:a16="http://schemas.microsoft.com/office/drawing/2014/main" id="{D8B51FEC-5FCF-30F6-CB39-8F4D90BB2E70}"/>
              </a:ext>
            </a:extLst>
          </p:cNvPr>
          <p:cNvSpPr/>
          <p:nvPr/>
        </p:nvSpPr>
        <p:spPr>
          <a:xfrm>
            <a:off x="5529123" y="3761528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6" name="Oval 2315">
            <a:extLst>
              <a:ext uri="{FF2B5EF4-FFF2-40B4-BE49-F238E27FC236}">
                <a16:creationId xmlns:a16="http://schemas.microsoft.com/office/drawing/2014/main" id="{96F20187-D1B5-2869-86E5-63B47975AAAB}"/>
              </a:ext>
            </a:extLst>
          </p:cNvPr>
          <p:cNvSpPr/>
          <p:nvPr/>
        </p:nvSpPr>
        <p:spPr>
          <a:xfrm>
            <a:off x="5605220" y="3781823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7" name="TextBox 2316">
            <a:extLst>
              <a:ext uri="{FF2B5EF4-FFF2-40B4-BE49-F238E27FC236}">
                <a16:creationId xmlns:a16="http://schemas.microsoft.com/office/drawing/2014/main" id="{A26BFC49-2AA2-DAE1-EBE8-FAE63E0BCE4D}"/>
              </a:ext>
            </a:extLst>
          </p:cNvPr>
          <p:cNvSpPr txBox="1"/>
          <p:nvPr/>
        </p:nvSpPr>
        <p:spPr>
          <a:xfrm>
            <a:off x="5402340" y="3761462"/>
            <a:ext cx="27283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10A</a:t>
            </a:r>
          </a:p>
        </p:txBody>
      </p:sp>
      <p:sp>
        <p:nvSpPr>
          <p:cNvPr id="2318" name="Rectangle 2317">
            <a:extLst>
              <a:ext uri="{FF2B5EF4-FFF2-40B4-BE49-F238E27FC236}">
                <a16:creationId xmlns:a16="http://schemas.microsoft.com/office/drawing/2014/main" id="{B83B0D92-2FDA-0E1E-C3A0-9D05CFB22027}"/>
              </a:ext>
            </a:extLst>
          </p:cNvPr>
          <p:cNvSpPr/>
          <p:nvPr/>
        </p:nvSpPr>
        <p:spPr>
          <a:xfrm>
            <a:off x="5497008" y="3668550"/>
            <a:ext cx="87072" cy="701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9" name="Oval 2318">
            <a:extLst>
              <a:ext uri="{FF2B5EF4-FFF2-40B4-BE49-F238E27FC236}">
                <a16:creationId xmlns:a16="http://schemas.microsoft.com/office/drawing/2014/main" id="{008E7CB6-F767-B88B-638C-00034405F212}"/>
              </a:ext>
            </a:extLst>
          </p:cNvPr>
          <p:cNvSpPr/>
          <p:nvPr/>
        </p:nvSpPr>
        <p:spPr>
          <a:xfrm>
            <a:off x="5472271" y="3718367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0" name="TextBox 2319">
            <a:extLst>
              <a:ext uri="{FF2B5EF4-FFF2-40B4-BE49-F238E27FC236}">
                <a16:creationId xmlns:a16="http://schemas.microsoft.com/office/drawing/2014/main" id="{556AEC24-CC17-64C7-1FAF-42DDA6D02F38}"/>
              </a:ext>
            </a:extLst>
          </p:cNvPr>
          <p:cNvSpPr txBox="1"/>
          <p:nvPr/>
        </p:nvSpPr>
        <p:spPr>
          <a:xfrm>
            <a:off x="5371862" y="3609167"/>
            <a:ext cx="24718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9A</a:t>
            </a:r>
          </a:p>
        </p:txBody>
      </p:sp>
      <p:sp>
        <p:nvSpPr>
          <p:cNvPr id="2321" name="Rectangle 2320">
            <a:extLst>
              <a:ext uri="{FF2B5EF4-FFF2-40B4-BE49-F238E27FC236}">
                <a16:creationId xmlns:a16="http://schemas.microsoft.com/office/drawing/2014/main" id="{621ABB82-E032-4FCF-F561-8027934F3A5E}"/>
              </a:ext>
            </a:extLst>
          </p:cNvPr>
          <p:cNvSpPr/>
          <p:nvPr/>
        </p:nvSpPr>
        <p:spPr>
          <a:xfrm>
            <a:off x="5128049" y="3431541"/>
            <a:ext cx="274239" cy="2970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2" name="Rectangle 2321">
            <a:extLst>
              <a:ext uri="{FF2B5EF4-FFF2-40B4-BE49-F238E27FC236}">
                <a16:creationId xmlns:a16="http://schemas.microsoft.com/office/drawing/2014/main" id="{B8C80D51-4D1E-80D0-0B50-A156394651DE}"/>
              </a:ext>
            </a:extLst>
          </p:cNvPr>
          <p:cNvSpPr/>
          <p:nvPr/>
        </p:nvSpPr>
        <p:spPr>
          <a:xfrm>
            <a:off x="5205329" y="3762434"/>
            <a:ext cx="154247" cy="653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3" name="Rectangle 2322">
            <a:extLst>
              <a:ext uri="{FF2B5EF4-FFF2-40B4-BE49-F238E27FC236}">
                <a16:creationId xmlns:a16="http://schemas.microsoft.com/office/drawing/2014/main" id="{E33C8126-0DFA-36AE-C680-D8E202218EC9}"/>
              </a:ext>
            </a:extLst>
          </p:cNvPr>
          <p:cNvSpPr/>
          <p:nvPr/>
        </p:nvSpPr>
        <p:spPr>
          <a:xfrm>
            <a:off x="5253058" y="3821552"/>
            <a:ext cx="73121" cy="339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4" name="Oval 2323">
            <a:extLst>
              <a:ext uri="{FF2B5EF4-FFF2-40B4-BE49-F238E27FC236}">
                <a16:creationId xmlns:a16="http://schemas.microsoft.com/office/drawing/2014/main" id="{02929282-23BB-36FD-75CF-4B502C051ADD}"/>
              </a:ext>
            </a:extLst>
          </p:cNvPr>
          <p:cNvSpPr/>
          <p:nvPr/>
        </p:nvSpPr>
        <p:spPr>
          <a:xfrm>
            <a:off x="5257954" y="3427628"/>
            <a:ext cx="109222" cy="11766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5" name="Oval 2324">
            <a:extLst>
              <a:ext uri="{FF2B5EF4-FFF2-40B4-BE49-F238E27FC236}">
                <a16:creationId xmlns:a16="http://schemas.microsoft.com/office/drawing/2014/main" id="{672424EC-3C8D-0B9C-5C51-7CA50A031197}"/>
              </a:ext>
            </a:extLst>
          </p:cNvPr>
          <p:cNvSpPr/>
          <p:nvPr/>
        </p:nvSpPr>
        <p:spPr>
          <a:xfrm>
            <a:off x="5162804" y="3567618"/>
            <a:ext cx="109222" cy="11766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6" name="TextBox 2325">
            <a:extLst>
              <a:ext uri="{FF2B5EF4-FFF2-40B4-BE49-F238E27FC236}">
                <a16:creationId xmlns:a16="http://schemas.microsoft.com/office/drawing/2014/main" id="{9E4ACD05-E365-D5A8-95B7-2AD31AF2B8B4}"/>
              </a:ext>
            </a:extLst>
          </p:cNvPr>
          <p:cNvSpPr txBox="1"/>
          <p:nvPr/>
        </p:nvSpPr>
        <p:spPr>
          <a:xfrm>
            <a:off x="5191462" y="3396757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</a:p>
        </p:txBody>
      </p:sp>
      <p:sp>
        <p:nvSpPr>
          <p:cNvPr id="2327" name="TextBox 2326">
            <a:extLst>
              <a:ext uri="{FF2B5EF4-FFF2-40B4-BE49-F238E27FC236}">
                <a16:creationId xmlns:a16="http://schemas.microsoft.com/office/drawing/2014/main" id="{1A306C88-8CA1-CE37-8D19-CCA636762C8C}"/>
              </a:ext>
            </a:extLst>
          </p:cNvPr>
          <p:cNvSpPr txBox="1"/>
          <p:nvPr/>
        </p:nvSpPr>
        <p:spPr>
          <a:xfrm>
            <a:off x="5092123" y="3547831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</a:p>
        </p:txBody>
      </p:sp>
      <p:sp>
        <p:nvSpPr>
          <p:cNvPr id="2328" name="Rectangle 2327">
            <a:extLst>
              <a:ext uri="{FF2B5EF4-FFF2-40B4-BE49-F238E27FC236}">
                <a16:creationId xmlns:a16="http://schemas.microsoft.com/office/drawing/2014/main" id="{02F34E45-150F-D8B6-490A-488B003A0CE9}"/>
              </a:ext>
            </a:extLst>
          </p:cNvPr>
          <p:cNvSpPr/>
          <p:nvPr/>
        </p:nvSpPr>
        <p:spPr>
          <a:xfrm>
            <a:off x="4989137" y="3472634"/>
            <a:ext cx="152615" cy="4502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9" name="Rectangle 2328">
            <a:extLst>
              <a:ext uri="{FF2B5EF4-FFF2-40B4-BE49-F238E27FC236}">
                <a16:creationId xmlns:a16="http://schemas.microsoft.com/office/drawing/2014/main" id="{0A93E43C-63A7-BB73-1701-4BB687415511}"/>
              </a:ext>
            </a:extLst>
          </p:cNvPr>
          <p:cNvSpPr/>
          <p:nvPr/>
        </p:nvSpPr>
        <p:spPr>
          <a:xfrm>
            <a:off x="5066991" y="3712432"/>
            <a:ext cx="98049" cy="1187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31" name="Straight Arrow Connector 2330">
            <a:extLst>
              <a:ext uri="{FF2B5EF4-FFF2-40B4-BE49-F238E27FC236}">
                <a16:creationId xmlns:a16="http://schemas.microsoft.com/office/drawing/2014/main" id="{46F1C275-6280-5517-C0B4-2837737013C9}"/>
              </a:ext>
            </a:extLst>
          </p:cNvPr>
          <p:cNvCxnSpPr>
            <a:cxnSpLocks/>
          </p:cNvCxnSpPr>
          <p:nvPr/>
        </p:nvCxnSpPr>
        <p:spPr>
          <a:xfrm>
            <a:off x="5313325" y="3547095"/>
            <a:ext cx="30836" cy="254863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4" name="Straight Arrow Connector 2333">
            <a:extLst>
              <a:ext uri="{FF2B5EF4-FFF2-40B4-BE49-F238E27FC236}">
                <a16:creationId xmlns:a16="http://schemas.microsoft.com/office/drawing/2014/main" id="{C6D8F2ED-D36D-0D76-2423-62274C55EAE7}"/>
              </a:ext>
            </a:extLst>
          </p:cNvPr>
          <p:cNvCxnSpPr>
            <a:cxnSpLocks/>
          </p:cNvCxnSpPr>
          <p:nvPr/>
        </p:nvCxnSpPr>
        <p:spPr>
          <a:xfrm flipH="1">
            <a:off x="5219348" y="3673984"/>
            <a:ext cx="20208" cy="131268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8" name="Rectangle 2337">
            <a:extLst>
              <a:ext uri="{FF2B5EF4-FFF2-40B4-BE49-F238E27FC236}">
                <a16:creationId xmlns:a16="http://schemas.microsoft.com/office/drawing/2014/main" id="{CB1221FA-B443-48D3-E7CF-D7ED8D845B24}"/>
              </a:ext>
            </a:extLst>
          </p:cNvPr>
          <p:cNvSpPr/>
          <p:nvPr/>
        </p:nvSpPr>
        <p:spPr>
          <a:xfrm>
            <a:off x="5278775" y="4127078"/>
            <a:ext cx="77396" cy="57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9" name="Rectangle 2338">
            <a:extLst>
              <a:ext uri="{FF2B5EF4-FFF2-40B4-BE49-F238E27FC236}">
                <a16:creationId xmlns:a16="http://schemas.microsoft.com/office/drawing/2014/main" id="{A5143786-7538-0C35-262F-8821B8150E57}"/>
              </a:ext>
            </a:extLst>
          </p:cNvPr>
          <p:cNvSpPr/>
          <p:nvPr/>
        </p:nvSpPr>
        <p:spPr>
          <a:xfrm>
            <a:off x="5231580" y="4214011"/>
            <a:ext cx="205323" cy="2605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0" name="Oval 2339">
            <a:extLst>
              <a:ext uri="{FF2B5EF4-FFF2-40B4-BE49-F238E27FC236}">
                <a16:creationId xmlns:a16="http://schemas.microsoft.com/office/drawing/2014/main" id="{2C2CEA29-A9ED-75EC-BFF6-84E99C2A6835}"/>
              </a:ext>
            </a:extLst>
          </p:cNvPr>
          <p:cNvSpPr/>
          <p:nvPr/>
        </p:nvSpPr>
        <p:spPr>
          <a:xfrm>
            <a:off x="5382725" y="4273678"/>
            <a:ext cx="148381" cy="11004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1" name="TextBox 2340">
            <a:extLst>
              <a:ext uri="{FF2B5EF4-FFF2-40B4-BE49-F238E27FC236}">
                <a16:creationId xmlns:a16="http://schemas.microsoft.com/office/drawing/2014/main" id="{EDB8B42E-BA8D-1F92-DEEB-091F9B8902F3}"/>
              </a:ext>
            </a:extLst>
          </p:cNvPr>
          <p:cNvSpPr txBox="1"/>
          <p:nvPr/>
        </p:nvSpPr>
        <p:spPr>
          <a:xfrm>
            <a:off x="5309416" y="4241013"/>
            <a:ext cx="29527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21A</a:t>
            </a:r>
          </a:p>
        </p:txBody>
      </p:sp>
      <p:cxnSp>
        <p:nvCxnSpPr>
          <p:cNvPr id="2343" name="Straight Arrow Connector 2342">
            <a:extLst>
              <a:ext uri="{FF2B5EF4-FFF2-40B4-BE49-F238E27FC236}">
                <a16:creationId xmlns:a16="http://schemas.microsoft.com/office/drawing/2014/main" id="{3BB72A81-F80A-C59C-FC60-98DE5E0C9555}"/>
              </a:ext>
            </a:extLst>
          </p:cNvPr>
          <p:cNvCxnSpPr>
            <a:cxnSpLocks/>
          </p:cNvCxnSpPr>
          <p:nvPr/>
        </p:nvCxnSpPr>
        <p:spPr>
          <a:xfrm flipH="1" flipV="1">
            <a:off x="5420308" y="4060410"/>
            <a:ext cx="42292" cy="220267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0" name="TextBox 2349">
            <a:extLst>
              <a:ext uri="{FF2B5EF4-FFF2-40B4-BE49-F238E27FC236}">
                <a16:creationId xmlns:a16="http://schemas.microsoft.com/office/drawing/2014/main" id="{CD44A968-FD7C-9EB2-D18E-D35DF9D38587}"/>
              </a:ext>
            </a:extLst>
          </p:cNvPr>
          <p:cNvSpPr txBox="1"/>
          <p:nvPr/>
        </p:nvSpPr>
        <p:spPr>
          <a:xfrm rot="16200000">
            <a:off x="5132207" y="3783283"/>
            <a:ext cx="32893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162 pF</a:t>
            </a:r>
          </a:p>
        </p:txBody>
      </p:sp>
      <p:cxnSp>
        <p:nvCxnSpPr>
          <p:cNvPr id="2352" name="Straight Connector 2351">
            <a:extLst>
              <a:ext uri="{FF2B5EF4-FFF2-40B4-BE49-F238E27FC236}">
                <a16:creationId xmlns:a16="http://schemas.microsoft.com/office/drawing/2014/main" id="{8CC2B38B-43F6-DD27-6E90-5B85C21AF164}"/>
              </a:ext>
            </a:extLst>
          </p:cNvPr>
          <p:cNvCxnSpPr>
            <a:cxnSpLocks/>
          </p:cNvCxnSpPr>
          <p:nvPr/>
        </p:nvCxnSpPr>
        <p:spPr>
          <a:xfrm>
            <a:off x="5340531" y="3869424"/>
            <a:ext cx="86238" cy="176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6" name="Straight Connector 2355">
            <a:extLst>
              <a:ext uri="{FF2B5EF4-FFF2-40B4-BE49-F238E27FC236}">
                <a16:creationId xmlns:a16="http://schemas.microsoft.com/office/drawing/2014/main" id="{7177C81C-6FDF-11AB-A282-25FE68633964}"/>
              </a:ext>
            </a:extLst>
          </p:cNvPr>
          <p:cNvCxnSpPr>
            <a:cxnSpLocks/>
          </p:cNvCxnSpPr>
          <p:nvPr/>
        </p:nvCxnSpPr>
        <p:spPr>
          <a:xfrm flipV="1">
            <a:off x="5154325" y="3868191"/>
            <a:ext cx="78665" cy="357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8" name="TextBox 2357">
            <a:extLst>
              <a:ext uri="{FF2B5EF4-FFF2-40B4-BE49-F238E27FC236}">
                <a16:creationId xmlns:a16="http://schemas.microsoft.com/office/drawing/2014/main" id="{11CF76AE-B8C0-3BBD-4C49-A0EF8F7F313A}"/>
              </a:ext>
            </a:extLst>
          </p:cNvPr>
          <p:cNvSpPr txBox="1"/>
          <p:nvPr/>
        </p:nvSpPr>
        <p:spPr>
          <a:xfrm rot="16200000">
            <a:off x="4950619" y="3775091"/>
            <a:ext cx="328936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145 pF</a:t>
            </a:r>
          </a:p>
        </p:txBody>
      </p:sp>
      <p:sp>
        <p:nvSpPr>
          <p:cNvPr id="2359" name="Oval 2358">
            <a:extLst>
              <a:ext uri="{FF2B5EF4-FFF2-40B4-BE49-F238E27FC236}">
                <a16:creationId xmlns:a16="http://schemas.microsoft.com/office/drawing/2014/main" id="{AB0BEE30-E8A3-AD79-7667-70C487E89E8C}"/>
              </a:ext>
            </a:extLst>
          </p:cNvPr>
          <p:cNvSpPr/>
          <p:nvPr/>
        </p:nvSpPr>
        <p:spPr>
          <a:xfrm>
            <a:off x="4954769" y="4181153"/>
            <a:ext cx="109222" cy="11766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0" name="TextBox 2359">
            <a:extLst>
              <a:ext uri="{FF2B5EF4-FFF2-40B4-BE49-F238E27FC236}">
                <a16:creationId xmlns:a16="http://schemas.microsoft.com/office/drawing/2014/main" id="{E2EA572F-32D4-D6D9-0EB4-391809AE6DE0}"/>
              </a:ext>
            </a:extLst>
          </p:cNvPr>
          <p:cNvSpPr txBox="1"/>
          <p:nvPr/>
        </p:nvSpPr>
        <p:spPr>
          <a:xfrm>
            <a:off x="4871455" y="4153102"/>
            <a:ext cx="27283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22A</a:t>
            </a:r>
          </a:p>
        </p:txBody>
      </p:sp>
      <p:sp>
        <p:nvSpPr>
          <p:cNvPr id="2361" name="Rectangle 2360">
            <a:extLst>
              <a:ext uri="{FF2B5EF4-FFF2-40B4-BE49-F238E27FC236}">
                <a16:creationId xmlns:a16="http://schemas.microsoft.com/office/drawing/2014/main" id="{08047030-5276-6A87-499E-D2F3C2BC19F9}"/>
              </a:ext>
            </a:extLst>
          </p:cNvPr>
          <p:cNvSpPr/>
          <p:nvPr/>
        </p:nvSpPr>
        <p:spPr>
          <a:xfrm>
            <a:off x="5672705" y="4054792"/>
            <a:ext cx="103876" cy="1262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2" name="Rectangle 2361">
            <a:extLst>
              <a:ext uri="{FF2B5EF4-FFF2-40B4-BE49-F238E27FC236}">
                <a16:creationId xmlns:a16="http://schemas.microsoft.com/office/drawing/2014/main" id="{6C8927DF-8324-09FB-F89B-2EA8294E6558}"/>
              </a:ext>
            </a:extLst>
          </p:cNvPr>
          <p:cNvSpPr/>
          <p:nvPr/>
        </p:nvSpPr>
        <p:spPr>
          <a:xfrm>
            <a:off x="5650443" y="4016421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3" name="Oval 2362">
            <a:extLst>
              <a:ext uri="{FF2B5EF4-FFF2-40B4-BE49-F238E27FC236}">
                <a16:creationId xmlns:a16="http://schemas.microsoft.com/office/drawing/2014/main" id="{01B6AE77-9FBE-2E7D-1E39-54FD7AF13985}"/>
              </a:ext>
            </a:extLst>
          </p:cNvPr>
          <p:cNvSpPr/>
          <p:nvPr/>
        </p:nvSpPr>
        <p:spPr>
          <a:xfrm>
            <a:off x="5677793" y="4068243"/>
            <a:ext cx="109222" cy="11766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4" name="TextBox 2363">
            <a:extLst>
              <a:ext uri="{FF2B5EF4-FFF2-40B4-BE49-F238E27FC236}">
                <a16:creationId xmlns:a16="http://schemas.microsoft.com/office/drawing/2014/main" id="{50BAF815-011D-CE7D-B9DA-DDF3B705919A}"/>
              </a:ext>
            </a:extLst>
          </p:cNvPr>
          <p:cNvSpPr txBox="1"/>
          <p:nvPr/>
        </p:nvSpPr>
        <p:spPr>
          <a:xfrm>
            <a:off x="5604656" y="4039281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cxnSp>
        <p:nvCxnSpPr>
          <p:cNvPr id="2366" name="Straight Arrow Connector 2365">
            <a:extLst>
              <a:ext uri="{FF2B5EF4-FFF2-40B4-BE49-F238E27FC236}">
                <a16:creationId xmlns:a16="http://schemas.microsoft.com/office/drawing/2014/main" id="{E9494B17-C84E-4E68-2B48-C9D77E75D4C4}"/>
              </a:ext>
            </a:extLst>
          </p:cNvPr>
          <p:cNvCxnSpPr>
            <a:cxnSpLocks/>
          </p:cNvCxnSpPr>
          <p:nvPr/>
        </p:nvCxnSpPr>
        <p:spPr>
          <a:xfrm flipH="1" flipV="1">
            <a:off x="5667511" y="4014425"/>
            <a:ext cx="38317" cy="64103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0" name="TextBox 2369">
            <a:extLst>
              <a:ext uri="{FF2B5EF4-FFF2-40B4-BE49-F238E27FC236}">
                <a16:creationId xmlns:a16="http://schemas.microsoft.com/office/drawing/2014/main" id="{A88269BD-1F83-9D33-DC38-0E4BC0672A7C}"/>
              </a:ext>
            </a:extLst>
          </p:cNvPr>
          <p:cNvSpPr txBox="1"/>
          <p:nvPr/>
        </p:nvSpPr>
        <p:spPr>
          <a:xfrm>
            <a:off x="4016889" y="2907523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2371" name="Rectangle 2370">
            <a:extLst>
              <a:ext uri="{FF2B5EF4-FFF2-40B4-BE49-F238E27FC236}">
                <a16:creationId xmlns:a16="http://schemas.microsoft.com/office/drawing/2014/main" id="{1A9AA3CC-82DA-6ECC-1564-85BA4F982E3E}"/>
              </a:ext>
            </a:extLst>
          </p:cNvPr>
          <p:cNvSpPr/>
          <p:nvPr/>
        </p:nvSpPr>
        <p:spPr>
          <a:xfrm>
            <a:off x="4212925" y="2961812"/>
            <a:ext cx="56524" cy="604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73" name="Straight Connector 2372">
            <a:extLst>
              <a:ext uri="{FF2B5EF4-FFF2-40B4-BE49-F238E27FC236}">
                <a16:creationId xmlns:a16="http://schemas.microsoft.com/office/drawing/2014/main" id="{68963288-061A-31A0-2196-143ABDC79A48}"/>
              </a:ext>
            </a:extLst>
          </p:cNvPr>
          <p:cNvCxnSpPr>
            <a:cxnSpLocks/>
          </p:cNvCxnSpPr>
          <p:nvPr/>
        </p:nvCxnSpPr>
        <p:spPr>
          <a:xfrm>
            <a:off x="4276948" y="2994095"/>
            <a:ext cx="9694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6" name="Straight Arrow Connector 2375">
            <a:extLst>
              <a:ext uri="{FF2B5EF4-FFF2-40B4-BE49-F238E27FC236}">
                <a16:creationId xmlns:a16="http://schemas.microsoft.com/office/drawing/2014/main" id="{02347C44-F977-15CF-8387-D8A6C989BEE6}"/>
              </a:ext>
            </a:extLst>
          </p:cNvPr>
          <p:cNvCxnSpPr>
            <a:cxnSpLocks/>
            <a:endCxn id="2371" idx="3"/>
          </p:cNvCxnSpPr>
          <p:nvPr/>
        </p:nvCxnSpPr>
        <p:spPr>
          <a:xfrm flipV="1">
            <a:off x="4203011" y="2992037"/>
            <a:ext cx="66438" cy="3474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9" name="Rectangle 2378">
            <a:extLst>
              <a:ext uri="{FF2B5EF4-FFF2-40B4-BE49-F238E27FC236}">
                <a16:creationId xmlns:a16="http://schemas.microsoft.com/office/drawing/2014/main" id="{778092BD-6985-0103-E784-0CD79411E6E9}"/>
              </a:ext>
            </a:extLst>
          </p:cNvPr>
          <p:cNvSpPr/>
          <p:nvPr/>
        </p:nvSpPr>
        <p:spPr>
          <a:xfrm>
            <a:off x="4384072" y="2865302"/>
            <a:ext cx="95551" cy="187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0" name="TextBox 2379">
            <a:extLst>
              <a:ext uri="{FF2B5EF4-FFF2-40B4-BE49-F238E27FC236}">
                <a16:creationId xmlns:a16="http://schemas.microsoft.com/office/drawing/2014/main" id="{F6687190-0B37-C4C2-D180-297124F1CE78}"/>
              </a:ext>
            </a:extLst>
          </p:cNvPr>
          <p:cNvSpPr txBox="1"/>
          <p:nvPr/>
        </p:nvSpPr>
        <p:spPr>
          <a:xfrm rot="16200000">
            <a:off x="4289821" y="2922562"/>
            <a:ext cx="27764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pF</a:t>
            </a:r>
          </a:p>
        </p:txBody>
      </p:sp>
      <p:sp>
        <p:nvSpPr>
          <p:cNvPr id="2381" name="Rectangle 2380">
            <a:extLst>
              <a:ext uri="{FF2B5EF4-FFF2-40B4-BE49-F238E27FC236}">
                <a16:creationId xmlns:a16="http://schemas.microsoft.com/office/drawing/2014/main" id="{48EC63F3-8EC7-AEC7-0102-EA5DD3D19901}"/>
              </a:ext>
            </a:extLst>
          </p:cNvPr>
          <p:cNvSpPr/>
          <p:nvPr/>
        </p:nvSpPr>
        <p:spPr>
          <a:xfrm>
            <a:off x="4691746" y="3239541"/>
            <a:ext cx="100413" cy="808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2" name="Oval 2381">
            <a:extLst>
              <a:ext uri="{FF2B5EF4-FFF2-40B4-BE49-F238E27FC236}">
                <a16:creationId xmlns:a16="http://schemas.microsoft.com/office/drawing/2014/main" id="{E41FBBCD-6899-19AA-5613-13DF34D1442F}"/>
              </a:ext>
            </a:extLst>
          </p:cNvPr>
          <p:cNvSpPr/>
          <p:nvPr/>
        </p:nvSpPr>
        <p:spPr>
          <a:xfrm flipV="1">
            <a:off x="4653358" y="3322995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3" name="TextBox 2382">
            <a:extLst>
              <a:ext uri="{FF2B5EF4-FFF2-40B4-BE49-F238E27FC236}">
                <a16:creationId xmlns:a16="http://schemas.microsoft.com/office/drawing/2014/main" id="{6CE26F95-8D47-594D-C113-BF00031E76D7}"/>
              </a:ext>
            </a:extLst>
          </p:cNvPr>
          <p:cNvSpPr txBox="1"/>
          <p:nvPr/>
        </p:nvSpPr>
        <p:spPr>
          <a:xfrm>
            <a:off x="4619669" y="3193277"/>
            <a:ext cx="2728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11A</a:t>
            </a:r>
          </a:p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11B</a:t>
            </a:r>
          </a:p>
        </p:txBody>
      </p:sp>
      <p:sp>
        <p:nvSpPr>
          <p:cNvPr id="2384" name="Rectangle 2383">
            <a:extLst>
              <a:ext uri="{FF2B5EF4-FFF2-40B4-BE49-F238E27FC236}">
                <a16:creationId xmlns:a16="http://schemas.microsoft.com/office/drawing/2014/main" id="{773BD774-B593-D5BF-9702-A308DC16A280}"/>
              </a:ext>
            </a:extLst>
          </p:cNvPr>
          <p:cNvSpPr/>
          <p:nvPr/>
        </p:nvSpPr>
        <p:spPr>
          <a:xfrm>
            <a:off x="4481420" y="3325550"/>
            <a:ext cx="100425" cy="550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5" name="TextBox 2384">
            <a:extLst>
              <a:ext uri="{FF2B5EF4-FFF2-40B4-BE49-F238E27FC236}">
                <a16:creationId xmlns:a16="http://schemas.microsoft.com/office/drawing/2014/main" id="{FDE50EE0-93C7-674E-328E-4B2459C65D33}"/>
              </a:ext>
            </a:extLst>
          </p:cNvPr>
          <p:cNvSpPr txBox="1"/>
          <p:nvPr/>
        </p:nvSpPr>
        <p:spPr>
          <a:xfrm>
            <a:off x="4417629" y="3274959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3B</a:t>
            </a:r>
          </a:p>
        </p:txBody>
      </p:sp>
      <p:sp>
        <p:nvSpPr>
          <p:cNvPr id="2386" name="Oval 2385">
            <a:extLst>
              <a:ext uri="{FF2B5EF4-FFF2-40B4-BE49-F238E27FC236}">
                <a16:creationId xmlns:a16="http://schemas.microsoft.com/office/drawing/2014/main" id="{F1AAB7B7-2BC4-9B15-CD2A-11D178EC33A4}"/>
              </a:ext>
            </a:extLst>
          </p:cNvPr>
          <p:cNvSpPr/>
          <p:nvPr/>
        </p:nvSpPr>
        <p:spPr>
          <a:xfrm flipH="1">
            <a:off x="4521684" y="3379583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7" name="Rectangle 2386">
            <a:extLst>
              <a:ext uri="{FF2B5EF4-FFF2-40B4-BE49-F238E27FC236}">
                <a16:creationId xmlns:a16="http://schemas.microsoft.com/office/drawing/2014/main" id="{C3B125D4-7789-CEED-6716-86D9FA385379}"/>
              </a:ext>
            </a:extLst>
          </p:cNvPr>
          <p:cNvSpPr/>
          <p:nvPr/>
        </p:nvSpPr>
        <p:spPr>
          <a:xfrm>
            <a:off x="4504283" y="3458758"/>
            <a:ext cx="138038" cy="55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9" name="Rectangle 2388">
            <a:extLst>
              <a:ext uri="{FF2B5EF4-FFF2-40B4-BE49-F238E27FC236}">
                <a16:creationId xmlns:a16="http://schemas.microsoft.com/office/drawing/2014/main" id="{2EFF8E3F-035A-CD75-0DC0-01FE8B59ADE1}"/>
              </a:ext>
            </a:extLst>
          </p:cNvPr>
          <p:cNvSpPr/>
          <p:nvPr/>
        </p:nvSpPr>
        <p:spPr>
          <a:xfrm>
            <a:off x="4633347" y="3387101"/>
            <a:ext cx="84737" cy="580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0" name="Rectangle 2389">
            <a:extLst>
              <a:ext uri="{FF2B5EF4-FFF2-40B4-BE49-F238E27FC236}">
                <a16:creationId xmlns:a16="http://schemas.microsoft.com/office/drawing/2014/main" id="{7A1A4AFB-3D07-2DE8-F844-A468A1C50E54}"/>
              </a:ext>
            </a:extLst>
          </p:cNvPr>
          <p:cNvSpPr/>
          <p:nvPr/>
        </p:nvSpPr>
        <p:spPr>
          <a:xfrm>
            <a:off x="4710948" y="3465838"/>
            <a:ext cx="115359" cy="46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8" name="Oval 2387">
            <a:extLst>
              <a:ext uri="{FF2B5EF4-FFF2-40B4-BE49-F238E27FC236}">
                <a16:creationId xmlns:a16="http://schemas.microsoft.com/office/drawing/2014/main" id="{76DEE683-C814-AF7D-61AA-65E90C23F1D6}"/>
              </a:ext>
            </a:extLst>
          </p:cNvPr>
          <p:cNvSpPr/>
          <p:nvPr/>
        </p:nvSpPr>
        <p:spPr>
          <a:xfrm>
            <a:off x="4581262" y="3432574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1" name="Oval 2390">
            <a:extLst>
              <a:ext uri="{FF2B5EF4-FFF2-40B4-BE49-F238E27FC236}">
                <a16:creationId xmlns:a16="http://schemas.microsoft.com/office/drawing/2014/main" id="{A0EC5F5E-DF7B-7532-177E-1C57DB778D3B}"/>
              </a:ext>
            </a:extLst>
          </p:cNvPr>
          <p:cNvSpPr/>
          <p:nvPr/>
        </p:nvSpPr>
        <p:spPr>
          <a:xfrm>
            <a:off x="4649522" y="3440744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2" name="Oval 2391">
            <a:extLst>
              <a:ext uri="{FF2B5EF4-FFF2-40B4-BE49-F238E27FC236}">
                <a16:creationId xmlns:a16="http://schemas.microsoft.com/office/drawing/2014/main" id="{FD808A5F-85CD-F5AA-EAE2-A7EF0CB973BE}"/>
              </a:ext>
            </a:extLst>
          </p:cNvPr>
          <p:cNvSpPr/>
          <p:nvPr/>
        </p:nvSpPr>
        <p:spPr>
          <a:xfrm flipH="1">
            <a:off x="4725201" y="3429015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3" name="TextBox 2392">
            <a:extLst>
              <a:ext uri="{FF2B5EF4-FFF2-40B4-BE49-F238E27FC236}">
                <a16:creationId xmlns:a16="http://schemas.microsoft.com/office/drawing/2014/main" id="{D473514B-343A-C2BA-6E6D-677B03CBB241}"/>
              </a:ext>
            </a:extLst>
          </p:cNvPr>
          <p:cNvSpPr txBox="1"/>
          <p:nvPr/>
        </p:nvSpPr>
        <p:spPr>
          <a:xfrm>
            <a:off x="4442333" y="3419120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4B</a:t>
            </a:r>
          </a:p>
        </p:txBody>
      </p:sp>
      <p:sp>
        <p:nvSpPr>
          <p:cNvPr id="2394" name="TextBox 2393">
            <a:extLst>
              <a:ext uri="{FF2B5EF4-FFF2-40B4-BE49-F238E27FC236}">
                <a16:creationId xmlns:a16="http://schemas.microsoft.com/office/drawing/2014/main" id="{1C86CA91-4881-C830-BE1E-17A224A97513}"/>
              </a:ext>
            </a:extLst>
          </p:cNvPr>
          <p:cNvSpPr txBox="1"/>
          <p:nvPr/>
        </p:nvSpPr>
        <p:spPr>
          <a:xfrm>
            <a:off x="4557484" y="3330122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5B</a:t>
            </a:r>
          </a:p>
        </p:txBody>
      </p:sp>
      <p:sp>
        <p:nvSpPr>
          <p:cNvPr id="2395" name="Rectangle 2394">
            <a:extLst>
              <a:ext uri="{FF2B5EF4-FFF2-40B4-BE49-F238E27FC236}">
                <a16:creationId xmlns:a16="http://schemas.microsoft.com/office/drawing/2014/main" id="{73F0E645-CC39-D99C-817C-F2B113243F4E}"/>
              </a:ext>
            </a:extLst>
          </p:cNvPr>
          <p:cNvSpPr/>
          <p:nvPr/>
        </p:nvSpPr>
        <p:spPr>
          <a:xfrm>
            <a:off x="4819744" y="3334137"/>
            <a:ext cx="100320" cy="5969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6" name="Oval 2395">
            <a:extLst>
              <a:ext uri="{FF2B5EF4-FFF2-40B4-BE49-F238E27FC236}">
                <a16:creationId xmlns:a16="http://schemas.microsoft.com/office/drawing/2014/main" id="{2957F226-C9AA-BDF9-B778-ED064DFE3B8E}"/>
              </a:ext>
            </a:extLst>
          </p:cNvPr>
          <p:cNvSpPr/>
          <p:nvPr/>
        </p:nvSpPr>
        <p:spPr>
          <a:xfrm flipH="1">
            <a:off x="4781944" y="3383997"/>
            <a:ext cx="45719" cy="457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7" name="TextBox 2396">
            <a:extLst>
              <a:ext uri="{FF2B5EF4-FFF2-40B4-BE49-F238E27FC236}">
                <a16:creationId xmlns:a16="http://schemas.microsoft.com/office/drawing/2014/main" id="{85BC0105-7BA3-6E83-D0D2-9A6A315EA000}"/>
              </a:ext>
            </a:extLst>
          </p:cNvPr>
          <p:cNvSpPr txBox="1"/>
          <p:nvPr/>
        </p:nvSpPr>
        <p:spPr>
          <a:xfrm>
            <a:off x="4748932" y="3292366"/>
            <a:ext cx="24397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2B</a:t>
            </a:r>
          </a:p>
        </p:txBody>
      </p:sp>
      <p:sp>
        <p:nvSpPr>
          <p:cNvPr id="2399" name="Rectangle 2398">
            <a:extLst>
              <a:ext uri="{FF2B5EF4-FFF2-40B4-BE49-F238E27FC236}">
                <a16:creationId xmlns:a16="http://schemas.microsoft.com/office/drawing/2014/main" id="{EBAF8C3D-96BB-1446-F36D-892504AD43AC}"/>
              </a:ext>
            </a:extLst>
          </p:cNvPr>
          <p:cNvSpPr/>
          <p:nvPr/>
        </p:nvSpPr>
        <p:spPr>
          <a:xfrm>
            <a:off x="4720467" y="3563377"/>
            <a:ext cx="184019" cy="1704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0" name="Rectangle 2399">
            <a:extLst>
              <a:ext uri="{FF2B5EF4-FFF2-40B4-BE49-F238E27FC236}">
                <a16:creationId xmlns:a16="http://schemas.microsoft.com/office/drawing/2014/main" id="{608F6837-F9B1-1868-5313-D00816BA453E}"/>
              </a:ext>
            </a:extLst>
          </p:cNvPr>
          <p:cNvSpPr/>
          <p:nvPr/>
        </p:nvSpPr>
        <p:spPr>
          <a:xfrm>
            <a:off x="4818033" y="3728615"/>
            <a:ext cx="77309" cy="895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8" name="Oval 2397">
            <a:extLst>
              <a:ext uri="{FF2B5EF4-FFF2-40B4-BE49-F238E27FC236}">
                <a16:creationId xmlns:a16="http://schemas.microsoft.com/office/drawing/2014/main" id="{4ED1F5E7-01AD-137F-1024-D5C8647C59DD}"/>
              </a:ext>
            </a:extLst>
          </p:cNvPr>
          <p:cNvSpPr/>
          <p:nvPr/>
        </p:nvSpPr>
        <p:spPr>
          <a:xfrm>
            <a:off x="4799474" y="3552259"/>
            <a:ext cx="109222" cy="11766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1" name="TextBox 2400">
            <a:extLst>
              <a:ext uri="{FF2B5EF4-FFF2-40B4-BE49-F238E27FC236}">
                <a16:creationId xmlns:a16="http://schemas.microsoft.com/office/drawing/2014/main" id="{F303A2DC-9550-98FC-6D4F-977517362D2A}"/>
              </a:ext>
            </a:extLst>
          </p:cNvPr>
          <p:cNvSpPr txBox="1"/>
          <p:nvPr/>
        </p:nvSpPr>
        <p:spPr>
          <a:xfrm>
            <a:off x="4732719" y="3528430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</p:txBody>
      </p:sp>
      <p:cxnSp>
        <p:nvCxnSpPr>
          <p:cNvPr id="2403" name="Straight Arrow Connector 2402">
            <a:extLst>
              <a:ext uri="{FF2B5EF4-FFF2-40B4-BE49-F238E27FC236}">
                <a16:creationId xmlns:a16="http://schemas.microsoft.com/office/drawing/2014/main" id="{E18AE345-2FD9-68BD-F791-CD096A0B7FD1}"/>
              </a:ext>
            </a:extLst>
          </p:cNvPr>
          <p:cNvCxnSpPr>
            <a:cxnSpLocks/>
          </p:cNvCxnSpPr>
          <p:nvPr/>
        </p:nvCxnSpPr>
        <p:spPr>
          <a:xfrm flipH="1">
            <a:off x="4841602" y="3671023"/>
            <a:ext cx="26361" cy="142110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6" name="Rectangle 2405">
            <a:extLst>
              <a:ext uri="{FF2B5EF4-FFF2-40B4-BE49-F238E27FC236}">
                <a16:creationId xmlns:a16="http://schemas.microsoft.com/office/drawing/2014/main" id="{39B019B6-4874-30AC-9354-56F95073592F}"/>
              </a:ext>
            </a:extLst>
          </p:cNvPr>
          <p:cNvSpPr/>
          <p:nvPr/>
        </p:nvSpPr>
        <p:spPr>
          <a:xfrm>
            <a:off x="4222190" y="3486463"/>
            <a:ext cx="207867" cy="1639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7" name="Rectangle 2406">
            <a:extLst>
              <a:ext uri="{FF2B5EF4-FFF2-40B4-BE49-F238E27FC236}">
                <a16:creationId xmlns:a16="http://schemas.microsoft.com/office/drawing/2014/main" id="{36795C14-EC08-1E04-B677-349A0C9252CA}"/>
              </a:ext>
            </a:extLst>
          </p:cNvPr>
          <p:cNvSpPr/>
          <p:nvPr/>
        </p:nvSpPr>
        <p:spPr>
          <a:xfrm rot="17546628">
            <a:off x="4202873" y="3471135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09" name="Straight Connector 2408">
            <a:extLst>
              <a:ext uri="{FF2B5EF4-FFF2-40B4-BE49-F238E27FC236}">
                <a16:creationId xmlns:a16="http://schemas.microsoft.com/office/drawing/2014/main" id="{AE421DC6-D999-58E4-BE37-9152F1BCB9F2}"/>
              </a:ext>
            </a:extLst>
          </p:cNvPr>
          <p:cNvCxnSpPr>
            <a:cxnSpLocks/>
          </p:cNvCxnSpPr>
          <p:nvPr/>
        </p:nvCxnSpPr>
        <p:spPr>
          <a:xfrm>
            <a:off x="4163994" y="3501041"/>
            <a:ext cx="58196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1" name="Rectangle 2410">
            <a:extLst>
              <a:ext uri="{FF2B5EF4-FFF2-40B4-BE49-F238E27FC236}">
                <a16:creationId xmlns:a16="http://schemas.microsoft.com/office/drawing/2014/main" id="{07E9B7F8-5C1F-5902-8F73-9367FB05E8A3}"/>
              </a:ext>
            </a:extLst>
          </p:cNvPr>
          <p:cNvSpPr/>
          <p:nvPr/>
        </p:nvSpPr>
        <p:spPr>
          <a:xfrm>
            <a:off x="4193552" y="3620053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2" name="TextBox 2411">
            <a:extLst>
              <a:ext uri="{FF2B5EF4-FFF2-40B4-BE49-F238E27FC236}">
                <a16:creationId xmlns:a16="http://schemas.microsoft.com/office/drawing/2014/main" id="{BD35F99E-26B1-4FB3-F9E1-C303157961CE}"/>
              </a:ext>
            </a:extLst>
          </p:cNvPr>
          <p:cNvSpPr txBox="1"/>
          <p:nvPr/>
        </p:nvSpPr>
        <p:spPr>
          <a:xfrm>
            <a:off x="4121753" y="3552549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413" name="Rectangle 2412">
            <a:extLst>
              <a:ext uri="{FF2B5EF4-FFF2-40B4-BE49-F238E27FC236}">
                <a16:creationId xmlns:a16="http://schemas.microsoft.com/office/drawing/2014/main" id="{37CD5D68-9244-4B6B-FD65-C7769A34B895}"/>
              </a:ext>
            </a:extLst>
          </p:cNvPr>
          <p:cNvSpPr/>
          <p:nvPr/>
        </p:nvSpPr>
        <p:spPr>
          <a:xfrm flipH="1">
            <a:off x="4225223" y="3319384"/>
            <a:ext cx="45719" cy="632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4" name="TextBox 2413">
            <a:extLst>
              <a:ext uri="{FF2B5EF4-FFF2-40B4-BE49-F238E27FC236}">
                <a16:creationId xmlns:a16="http://schemas.microsoft.com/office/drawing/2014/main" id="{888FFE20-32BD-5A19-51A5-FA3D81885598}"/>
              </a:ext>
            </a:extLst>
          </p:cNvPr>
          <p:cNvSpPr txBox="1"/>
          <p:nvPr/>
        </p:nvSpPr>
        <p:spPr>
          <a:xfrm>
            <a:off x="4129157" y="3282377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415" name="Rectangle 2414">
            <a:extLst>
              <a:ext uri="{FF2B5EF4-FFF2-40B4-BE49-F238E27FC236}">
                <a16:creationId xmlns:a16="http://schemas.microsoft.com/office/drawing/2014/main" id="{68032480-5A7A-DFBA-21F2-54B94B960075}"/>
              </a:ext>
            </a:extLst>
          </p:cNvPr>
          <p:cNvSpPr/>
          <p:nvPr/>
        </p:nvSpPr>
        <p:spPr>
          <a:xfrm>
            <a:off x="4149973" y="3109901"/>
            <a:ext cx="58806" cy="684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6" name="TextBox 2415">
            <a:extLst>
              <a:ext uri="{FF2B5EF4-FFF2-40B4-BE49-F238E27FC236}">
                <a16:creationId xmlns:a16="http://schemas.microsoft.com/office/drawing/2014/main" id="{67A92242-8B2F-D0AF-7821-80910F274605}"/>
              </a:ext>
            </a:extLst>
          </p:cNvPr>
          <p:cNvSpPr txBox="1"/>
          <p:nvPr/>
        </p:nvSpPr>
        <p:spPr>
          <a:xfrm>
            <a:off x="4116735" y="3064845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417" name="Rectangle 2416">
            <a:extLst>
              <a:ext uri="{FF2B5EF4-FFF2-40B4-BE49-F238E27FC236}">
                <a16:creationId xmlns:a16="http://schemas.microsoft.com/office/drawing/2014/main" id="{89069574-AC9F-952D-CD48-C01F30D7B41D}"/>
              </a:ext>
            </a:extLst>
          </p:cNvPr>
          <p:cNvSpPr/>
          <p:nvPr/>
        </p:nvSpPr>
        <p:spPr>
          <a:xfrm>
            <a:off x="3766351" y="3096928"/>
            <a:ext cx="198069" cy="3007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8" name="Rectangle 2417">
            <a:extLst>
              <a:ext uri="{FF2B5EF4-FFF2-40B4-BE49-F238E27FC236}">
                <a16:creationId xmlns:a16="http://schemas.microsoft.com/office/drawing/2014/main" id="{9DAAB2E3-7807-2749-4026-C54EC131E1B4}"/>
              </a:ext>
            </a:extLst>
          </p:cNvPr>
          <p:cNvSpPr/>
          <p:nvPr/>
        </p:nvSpPr>
        <p:spPr>
          <a:xfrm rot="2517401">
            <a:off x="3926203" y="3238528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0" name="Rectangle 2419">
            <a:extLst>
              <a:ext uri="{FF2B5EF4-FFF2-40B4-BE49-F238E27FC236}">
                <a16:creationId xmlns:a16="http://schemas.microsoft.com/office/drawing/2014/main" id="{EABAE3AB-B1CB-8DBB-EF7E-4A0C54843EFF}"/>
              </a:ext>
            </a:extLst>
          </p:cNvPr>
          <p:cNvSpPr/>
          <p:nvPr/>
        </p:nvSpPr>
        <p:spPr>
          <a:xfrm>
            <a:off x="3822203" y="3543933"/>
            <a:ext cx="150541" cy="962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1" name="TextBox 2420">
            <a:extLst>
              <a:ext uri="{FF2B5EF4-FFF2-40B4-BE49-F238E27FC236}">
                <a16:creationId xmlns:a16="http://schemas.microsoft.com/office/drawing/2014/main" id="{DE5AB3AA-C8EB-AEB3-54AB-9A0B20636FCD}"/>
              </a:ext>
            </a:extLst>
          </p:cNvPr>
          <p:cNvSpPr txBox="1"/>
          <p:nvPr/>
        </p:nvSpPr>
        <p:spPr>
          <a:xfrm rot="16200000">
            <a:off x="3909183" y="3115936"/>
            <a:ext cx="2888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Ω</a:t>
            </a:r>
          </a:p>
        </p:txBody>
      </p:sp>
      <p:sp>
        <p:nvSpPr>
          <p:cNvPr id="2422" name="Oval 2421">
            <a:extLst>
              <a:ext uri="{FF2B5EF4-FFF2-40B4-BE49-F238E27FC236}">
                <a16:creationId xmlns:a16="http://schemas.microsoft.com/office/drawing/2014/main" id="{34AA2852-4383-BBA4-E954-DCAEEA1260EB}"/>
              </a:ext>
            </a:extLst>
          </p:cNvPr>
          <p:cNvSpPr/>
          <p:nvPr/>
        </p:nvSpPr>
        <p:spPr>
          <a:xfrm>
            <a:off x="3759174" y="3136050"/>
            <a:ext cx="109222" cy="11766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3" name="TextBox 2422">
            <a:extLst>
              <a:ext uri="{FF2B5EF4-FFF2-40B4-BE49-F238E27FC236}">
                <a16:creationId xmlns:a16="http://schemas.microsoft.com/office/drawing/2014/main" id="{3AD7C2DD-C897-5E3A-27B6-74F66B0A4FFE}"/>
              </a:ext>
            </a:extLst>
          </p:cNvPr>
          <p:cNvSpPr txBox="1"/>
          <p:nvPr/>
        </p:nvSpPr>
        <p:spPr>
          <a:xfrm>
            <a:off x="3684707" y="3107343"/>
            <a:ext cx="2487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cxnSp>
        <p:nvCxnSpPr>
          <p:cNvPr id="2425" name="Straight Arrow Connector 2424">
            <a:extLst>
              <a:ext uri="{FF2B5EF4-FFF2-40B4-BE49-F238E27FC236}">
                <a16:creationId xmlns:a16="http://schemas.microsoft.com/office/drawing/2014/main" id="{E446E55B-3D5A-7B37-F879-4F80F3EA3005}"/>
              </a:ext>
            </a:extLst>
          </p:cNvPr>
          <p:cNvCxnSpPr>
            <a:cxnSpLocks/>
          </p:cNvCxnSpPr>
          <p:nvPr/>
        </p:nvCxnSpPr>
        <p:spPr>
          <a:xfrm>
            <a:off x="3870665" y="3191287"/>
            <a:ext cx="98420" cy="3243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7" name="TextBox 2426">
            <a:extLst>
              <a:ext uri="{FF2B5EF4-FFF2-40B4-BE49-F238E27FC236}">
                <a16:creationId xmlns:a16="http://schemas.microsoft.com/office/drawing/2014/main" id="{237A0A68-7415-471C-503E-CA624194A5D8}"/>
              </a:ext>
            </a:extLst>
          </p:cNvPr>
          <p:cNvSpPr txBox="1"/>
          <p:nvPr/>
        </p:nvSpPr>
        <p:spPr>
          <a:xfrm>
            <a:off x="3831761" y="3234036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428" name="TextBox 2427">
            <a:extLst>
              <a:ext uri="{FF2B5EF4-FFF2-40B4-BE49-F238E27FC236}">
                <a16:creationId xmlns:a16="http://schemas.microsoft.com/office/drawing/2014/main" id="{0146A240-582C-D65E-1A33-A54139BD7E2D}"/>
              </a:ext>
            </a:extLst>
          </p:cNvPr>
          <p:cNvSpPr txBox="1"/>
          <p:nvPr/>
        </p:nvSpPr>
        <p:spPr>
          <a:xfrm>
            <a:off x="3824509" y="3470219"/>
            <a:ext cx="21031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39" name="Rectangle 1138">
            <a:extLst>
              <a:ext uri="{FF2B5EF4-FFF2-40B4-BE49-F238E27FC236}">
                <a16:creationId xmlns:a16="http://schemas.microsoft.com/office/drawing/2014/main" id="{B21AA7AD-4938-AE60-FBEE-29EB917D12CF}"/>
              </a:ext>
            </a:extLst>
          </p:cNvPr>
          <p:cNvSpPr/>
          <p:nvPr/>
        </p:nvSpPr>
        <p:spPr>
          <a:xfrm>
            <a:off x="10235548" y="6122051"/>
            <a:ext cx="182360" cy="1049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2" name="Straight Connector 1171">
            <a:extLst>
              <a:ext uri="{FF2B5EF4-FFF2-40B4-BE49-F238E27FC236}">
                <a16:creationId xmlns:a16="http://schemas.microsoft.com/office/drawing/2014/main" id="{A4211077-92C1-4768-C023-A5472E9EE5A8}"/>
              </a:ext>
            </a:extLst>
          </p:cNvPr>
          <p:cNvCxnSpPr>
            <a:cxnSpLocks/>
          </p:cNvCxnSpPr>
          <p:nvPr/>
        </p:nvCxnSpPr>
        <p:spPr>
          <a:xfrm>
            <a:off x="10428328" y="6088751"/>
            <a:ext cx="0" cy="2000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7" name="Rectangle 1356">
            <a:extLst>
              <a:ext uri="{FF2B5EF4-FFF2-40B4-BE49-F238E27FC236}">
                <a16:creationId xmlns:a16="http://schemas.microsoft.com/office/drawing/2014/main" id="{12711288-0623-8BB5-FA18-5095F0A6CE1C}"/>
              </a:ext>
            </a:extLst>
          </p:cNvPr>
          <p:cNvSpPr/>
          <p:nvPr/>
        </p:nvSpPr>
        <p:spPr>
          <a:xfrm rot="20250898">
            <a:off x="10264206" y="6100872"/>
            <a:ext cx="45719" cy="745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6" name="Rectangle 1375">
            <a:extLst>
              <a:ext uri="{FF2B5EF4-FFF2-40B4-BE49-F238E27FC236}">
                <a16:creationId xmlns:a16="http://schemas.microsoft.com/office/drawing/2014/main" id="{EFB7C276-6F29-F2F0-E2FA-BFE553F7EB94}"/>
              </a:ext>
            </a:extLst>
          </p:cNvPr>
          <p:cNvSpPr/>
          <p:nvPr/>
        </p:nvSpPr>
        <p:spPr>
          <a:xfrm rot="1760629" flipH="1">
            <a:off x="10351348" y="6101834"/>
            <a:ext cx="45719" cy="600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1" name="TextBox 1380">
            <a:extLst>
              <a:ext uri="{FF2B5EF4-FFF2-40B4-BE49-F238E27FC236}">
                <a16:creationId xmlns:a16="http://schemas.microsoft.com/office/drawing/2014/main" id="{D9CC8ECE-DAC5-1AD2-08AE-B80F78F8F021}"/>
              </a:ext>
            </a:extLst>
          </p:cNvPr>
          <p:cNvSpPr txBox="1"/>
          <p:nvPr/>
        </p:nvSpPr>
        <p:spPr>
          <a:xfrm>
            <a:off x="10158581" y="6103578"/>
            <a:ext cx="32412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540 KC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1030 KC</a:t>
            </a:r>
          </a:p>
        </p:txBody>
      </p:sp>
      <p:sp>
        <p:nvSpPr>
          <p:cNvPr id="1428" name="Rectangle 1427">
            <a:extLst>
              <a:ext uri="{FF2B5EF4-FFF2-40B4-BE49-F238E27FC236}">
                <a16:creationId xmlns:a16="http://schemas.microsoft.com/office/drawing/2014/main" id="{4DF7A4EE-1519-7604-7348-9E6285CD9E2F}"/>
              </a:ext>
            </a:extLst>
          </p:cNvPr>
          <p:cNvSpPr/>
          <p:nvPr/>
        </p:nvSpPr>
        <p:spPr>
          <a:xfrm>
            <a:off x="9665893" y="6153553"/>
            <a:ext cx="149794" cy="799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9" name="Rectangle 1428">
            <a:extLst>
              <a:ext uri="{FF2B5EF4-FFF2-40B4-BE49-F238E27FC236}">
                <a16:creationId xmlns:a16="http://schemas.microsoft.com/office/drawing/2014/main" id="{040EB6C3-35C1-D899-8B14-F11FDDA16B54}"/>
              </a:ext>
            </a:extLst>
          </p:cNvPr>
          <p:cNvSpPr/>
          <p:nvPr/>
        </p:nvSpPr>
        <p:spPr>
          <a:xfrm rot="20313982">
            <a:off x="9670045" y="6109202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0" name="Straight Connector 1429">
            <a:extLst>
              <a:ext uri="{FF2B5EF4-FFF2-40B4-BE49-F238E27FC236}">
                <a16:creationId xmlns:a16="http://schemas.microsoft.com/office/drawing/2014/main" id="{CCAD0B5A-C8C8-C248-12A7-17FA004FF360}"/>
              </a:ext>
            </a:extLst>
          </p:cNvPr>
          <p:cNvCxnSpPr>
            <a:cxnSpLocks/>
          </p:cNvCxnSpPr>
          <p:nvPr/>
        </p:nvCxnSpPr>
        <p:spPr>
          <a:xfrm>
            <a:off x="10229035" y="6100475"/>
            <a:ext cx="0" cy="2000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" name="TextBox 1432">
            <a:extLst>
              <a:ext uri="{FF2B5EF4-FFF2-40B4-BE49-F238E27FC236}">
                <a16:creationId xmlns:a16="http://schemas.microsoft.com/office/drawing/2014/main" id="{930FBBF5-F3A1-E817-BD25-19DD17BE9DE5}"/>
              </a:ext>
            </a:extLst>
          </p:cNvPr>
          <p:cNvSpPr txBox="1"/>
          <p:nvPr/>
        </p:nvSpPr>
        <p:spPr>
          <a:xfrm>
            <a:off x="9582698" y="6102898"/>
            <a:ext cx="32412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650 KC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1160 KC</a:t>
            </a:r>
          </a:p>
        </p:txBody>
      </p:sp>
      <p:sp>
        <p:nvSpPr>
          <p:cNvPr id="1462" name="Rectangle 1461">
            <a:extLst>
              <a:ext uri="{FF2B5EF4-FFF2-40B4-BE49-F238E27FC236}">
                <a16:creationId xmlns:a16="http://schemas.microsoft.com/office/drawing/2014/main" id="{6D51F06E-1895-9F82-8DB0-5F21E1A4BAFC}"/>
              </a:ext>
            </a:extLst>
          </p:cNvPr>
          <p:cNvSpPr/>
          <p:nvPr/>
        </p:nvSpPr>
        <p:spPr>
          <a:xfrm>
            <a:off x="9273237" y="6119447"/>
            <a:ext cx="162804" cy="1168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4" name="Rectangle 1463">
            <a:extLst>
              <a:ext uri="{FF2B5EF4-FFF2-40B4-BE49-F238E27FC236}">
                <a16:creationId xmlns:a16="http://schemas.microsoft.com/office/drawing/2014/main" id="{CD1F5F48-FC39-895E-5604-13E798C46B9C}"/>
              </a:ext>
            </a:extLst>
          </p:cNvPr>
          <p:cNvSpPr/>
          <p:nvPr/>
        </p:nvSpPr>
        <p:spPr>
          <a:xfrm rot="20001359">
            <a:off x="10084452" y="6093394"/>
            <a:ext cx="45719" cy="548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5" name="TextBox 1464">
            <a:extLst>
              <a:ext uri="{FF2B5EF4-FFF2-40B4-BE49-F238E27FC236}">
                <a16:creationId xmlns:a16="http://schemas.microsoft.com/office/drawing/2014/main" id="{006A982E-0A80-422A-2DFD-ED0344AC088E}"/>
              </a:ext>
            </a:extLst>
          </p:cNvPr>
          <p:cNvSpPr txBox="1"/>
          <p:nvPr/>
        </p:nvSpPr>
        <p:spPr>
          <a:xfrm>
            <a:off x="9198348" y="6106283"/>
            <a:ext cx="32412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900 KC</a:t>
            </a:r>
          </a:p>
          <a:p>
            <a:r>
              <a:rPr lang="en-US" sz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1600 KC</a:t>
            </a:r>
          </a:p>
        </p:txBody>
      </p:sp>
      <p:cxnSp>
        <p:nvCxnSpPr>
          <p:cNvPr id="1468" name="Straight Connector 1467">
            <a:extLst>
              <a:ext uri="{FF2B5EF4-FFF2-40B4-BE49-F238E27FC236}">
                <a16:creationId xmlns:a16="http://schemas.microsoft.com/office/drawing/2014/main" id="{93685409-3D1D-E0B2-621D-F46BF870AA7A}"/>
              </a:ext>
            </a:extLst>
          </p:cNvPr>
          <p:cNvCxnSpPr>
            <a:cxnSpLocks/>
          </p:cNvCxnSpPr>
          <p:nvPr/>
        </p:nvCxnSpPr>
        <p:spPr>
          <a:xfrm>
            <a:off x="10036256" y="6100474"/>
            <a:ext cx="0" cy="200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2" name="Straight Connector 1471">
            <a:extLst>
              <a:ext uri="{FF2B5EF4-FFF2-40B4-BE49-F238E27FC236}">
                <a16:creationId xmlns:a16="http://schemas.microsoft.com/office/drawing/2014/main" id="{5425AB71-2AC6-3BD1-358C-B96EA080F44E}"/>
              </a:ext>
            </a:extLst>
          </p:cNvPr>
          <p:cNvCxnSpPr>
            <a:cxnSpLocks/>
          </p:cNvCxnSpPr>
          <p:nvPr/>
        </p:nvCxnSpPr>
        <p:spPr>
          <a:xfrm>
            <a:off x="9833056" y="6113499"/>
            <a:ext cx="0" cy="2000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4" name="Straight Connector 1473">
            <a:extLst>
              <a:ext uri="{FF2B5EF4-FFF2-40B4-BE49-F238E27FC236}">
                <a16:creationId xmlns:a16="http://schemas.microsoft.com/office/drawing/2014/main" id="{265B76A3-8907-9CD7-D19C-48685FA2E60C}"/>
              </a:ext>
            </a:extLst>
          </p:cNvPr>
          <p:cNvCxnSpPr>
            <a:cxnSpLocks/>
          </p:cNvCxnSpPr>
          <p:nvPr/>
        </p:nvCxnSpPr>
        <p:spPr>
          <a:xfrm>
            <a:off x="9645487" y="6110895"/>
            <a:ext cx="0" cy="2000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7" name="Straight Connector 1476">
            <a:extLst>
              <a:ext uri="{FF2B5EF4-FFF2-40B4-BE49-F238E27FC236}">
                <a16:creationId xmlns:a16="http://schemas.microsoft.com/office/drawing/2014/main" id="{9B6A272E-23EF-39B5-DF0E-576F6F4EE835}"/>
              </a:ext>
            </a:extLst>
          </p:cNvPr>
          <p:cNvCxnSpPr>
            <a:cxnSpLocks/>
          </p:cNvCxnSpPr>
          <p:nvPr/>
        </p:nvCxnSpPr>
        <p:spPr>
          <a:xfrm>
            <a:off x="9455312" y="6103079"/>
            <a:ext cx="0" cy="2000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8" name="Straight Connector 1477">
            <a:extLst>
              <a:ext uri="{FF2B5EF4-FFF2-40B4-BE49-F238E27FC236}">
                <a16:creationId xmlns:a16="http://schemas.microsoft.com/office/drawing/2014/main" id="{0C7B07AC-DDB9-3EBD-A99B-8A9714A6ACFC}"/>
              </a:ext>
            </a:extLst>
          </p:cNvPr>
          <p:cNvCxnSpPr>
            <a:cxnSpLocks/>
          </p:cNvCxnSpPr>
          <p:nvPr/>
        </p:nvCxnSpPr>
        <p:spPr>
          <a:xfrm>
            <a:off x="9254717" y="6116105"/>
            <a:ext cx="0" cy="2000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7" name="Straight Arrow Connector 1496">
            <a:extLst>
              <a:ext uri="{FF2B5EF4-FFF2-40B4-BE49-F238E27FC236}">
                <a16:creationId xmlns:a16="http://schemas.microsoft.com/office/drawing/2014/main" id="{D126BDE2-F8C7-A7BA-C041-395EDAC206E7}"/>
              </a:ext>
            </a:extLst>
          </p:cNvPr>
          <p:cNvCxnSpPr>
            <a:cxnSpLocks/>
          </p:cNvCxnSpPr>
          <p:nvPr/>
        </p:nvCxnSpPr>
        <p:spPr>
          <a:xfrm flipV="1">
            <a:off x="10324963" y="6087345"/>
            <a:ext cx="53868" cy="44715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0" name="Straight Arrow Connector 1519">
            <a:extLst>
              <a:ext uri="{FF2B5EF4-FFF2-40B4-BE49-F238E27FC236}">
                <a16:creationId xmlns:a16="http://schemas.microsoft.com/office/drawing/2014/main" id="{C65BF38B-2C5A-6F44-99E1-9F0F384A15FD}"/>
              </a:ext>
            </a:extLst>
          </p:cNvPr>
          <p:cNvCxnSpPr>
            <a:cxnSpLocks/>
          </p:cNvCxnSpPr>
          <p:nvPr/>
        </p:nvCxnSpPr>
        <p:spPr>
          <a:xfrm flipH="1" flipV="1">
            <a:off x="10266811" y="6096000"/>
            <a:ext cx="62060" cy="39968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2" name="Straight Arrow Connector 1531">
            <a:extLst>
              <a:ext uri="{FF2B5EF4-FFF2-40B4-BE49-F238E27FC236}">
                <a16:creationId xmlns:a16="http://schemas.microsoft.com/office/drawing/2014/main" id="{61763BBD-1D2E-A795-D1F8-412759ECBBB2}"/>
              </a:ext>
            </a:extLst>
          </p:cNvPr>
          <p:cNvCxnSpPr>
            <a:cxnSpLocks/>
          </p:cNvCxnSpPr>
          <p:nvPr/>
        </p:nvCxnSpPr>
        <p:spPr>
          <a:xfrm flipH="1" flipV="1">
            <a:off x="10081846" y="6100818"/>
            <a:ext cx="241814" cy="39735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1" name="Straight Arrow Connector 1550">
            <a:extLst>
              <a:ext uri="{FF2B5EF4-FFF2-40B4-BE49-F238E27FC236}">
                <a16:creationId xmlns:a16="http://schemas.microsoft.com/office/drawing/2014/main" id="{73DAC0AF-19FA-3382-E1A7-92988C151F57}"/>
              </a:ext>
            </a:extLst>
          </p:cNvPr>
          <p:cNvCxnSpPr>
            <a:cxnSpLocks/>
          </p:cNvCxnSpPr>
          <p:nvPr/>
        </p:nvCxnSpPr>
        <p:spPr>
          <a:xfrm flipV="1">
            <a:off x="9745322" y="6093858"/>
            <a:ext cx="53868" cy="44715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2" name="Straight Arrow Connector 1551">
            <a:extLst>
              <a:ext uri="{FF2B5EF4-FFF2-40B4-BE49-F238E27FC236}">
                <a16:creationId xmlns:a16="http://schemas.microsoft.com/office/drawing/2014/main" id="{0AD545D5-D32A-5461-6350-0F70DEE5D79E}"/>
              </a:ext>
            </a:extLst>
          </p:cNvPr>
          <p:cNvCxnSpPr>
            <a:cxnSpLocks/>
          </p:cNvCxnSpPr>
          <p:nvPr/>
        </p:nvCxnSpPr>
        <p:spPr>
          <a:xfrm flipV="1">
            <a:off x="9357158" y="6104279"/>
            <a:ext cx="53868" cy="44715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3" name="Straight Arrow Connector 1552">
            <a:extLst>
              <a:ext uri="{FF2B5EF4-FFF2-40B4-BE49-F238E27FC236}">
                <a16:creationId xmlns:a16="http://schemas.microsoft.com/office/drawing/2014/main" id="{7291C31E-5287-B508-3AD7-E50A55131485}"/>
              </a:ext>
            </a:extLst>
          </p:cNvPr>
          <p:cNvCxnSpPr>
            <a:cxnSpLocks/>
          </p:cNvCxnSpPr>
          <p:nvPr/>
        </p:nvCxnSpPr>
        <p:spPr>
          <a:xfrm flipH="1" flipV="1">
            <a:off x="9688471" y="6088185"/>
            <a:ext cx="59456" cy="42334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2" name="Straight Arrow Connector 1561">
            <a:extLst>
              <a:ext uri="{FF2B5EF4-FFF2-40B4-BE49-F238E27FC236}">
                <a16:creationId xmlns:a16="http://schemas.microsoft.com/office/drawing/2014/main" id="{F0A865AF-F6C4-4DC6-1FAA-F4F2823E9FC3}"/>
              </a:ext>
            </a:extLst>
          </p:cNvPr>
          <p:cNvCxnSpPr>
            <a:cxnSpLocks/>
          </p:cNvCxnSpPr>
          <p:nvPr/>
        </p:nvCxnSpPr>
        <p:spPr>
          <a:xfrm flipH="1" flipV="1">
            <a:off x="9285862" y="6103815"/>
            <a:ext cx="79315" cy="45179"/>
          </a:xfrm>
          <a:prstGeom prst="straightConnector1">
            <a:avLst/>
          </a:prstGeom>
          <a:ln w="9525"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066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7266</TotalTime>
  <Words>1374</Words>
  <Application>Microsoft Office PowerPoint</Application>
  <PresentationFormat>Widescreen</PresentationFormat>
  <Paragraphs>916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SUTER, THOMAS M CIV USAF AMC 436 MXG/MXOT</dc:creator>
  <cp:lastModifiedBy>SUTER, THOMAS M CIV USAF AMC 436 MXG/MXOT</cp:lastModifiedBy>
  <cp:revision>140</cp:revision>
  <dcterms:created xsi:type="dcterms:W3CDTF">2023-03-23T15:54:51Z</dcterms:created>
  <dcterms:modified xsi:type="dcterms:W3CDTF">2023-05-03T17:28:33Z</dcterms:modified>
</cp:coreProperties>
</file>